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>
      <p:cViewPr varScale="1">
        <p:scale>
          <a:sx n="64" d="100"/>
          <a:sy n="64" d="100"/>
        </p:scale>
        <p:origin x="11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D0CB25-8467-B3EE-1A23-11FD7B099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F5B0A55-526B-D320-436C-6D4BAE52B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18426-D332-F3C9-79EE-C623201C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3AFA84-0189-CACB-242C-F37CAF4AE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505C4A-D588-A745-13A5-A41D9385A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22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827F47-2970-D906-721D-9917AB88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EFDA39-4368-E953-7F0B-D3E78F462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9D0CD4-87C3-24CE-5105-188DC7C12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C183A-3998-2469-8562-806B8F1B1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002DED-C156-CF63-9586-CBC910ED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7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43FADA-0827-EBED-C044-481D28B03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BB0FEB-76EA-158F-1407-F18697FC8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F8D9DC-391F-36FF-54B3-E9FDFA3C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B8CF34-55DB-C401-92AB-B3018878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2993DF-CFE9-EFCB-6AF5-6A57A280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459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873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72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709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56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04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845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696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19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BA2FE-2BD8-D646-2E17-73A1F4F5F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36BA1F-59D8-3636-F26F-D0CDDEAF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B462ED-03A4-F2EF-B8A6-E6830A13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2B3D98-94DD-8D04-8367-3874918F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D53639-08D3-6E9D-F99D-6E6FDEC0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634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362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430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07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D18695-4DF5-D03B-DD81-D27BD94C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223D84-0931-29B4-A08F-D72D45B0C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628019-A7B5-9C2B-26DB-CDEAD5182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8FD377-127D-DE7E-33CD-7FEA711AD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0738FD-D391-6F52-37B9-C96B4F478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42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406317-332A-FA1C-7299-F28DE0077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E96BA0-7630-6A08-750D-ABEBFB7E8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C33A37-692F-AD8F-22C3-AF36EDC6E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625174-7806-DD7B-5EC2-61014FD9D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BB5CA0-6CEA-EB69-DDCD-5EDFC35D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4BE7DF-C16C-4C19-A7A0-E19C7D98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85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AE9A6-5C21-60AB-1F39-9B3539CD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D84EE9-7B63-4435-E91A-EBABB88C3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DCCDB7-847E-EE4C-DA88-E88AE603A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FECD1AB-9EDC-3DDE-73FB-F627D416C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404FA0F-33BE-F535-B121-FEF79070A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991019E-0560-A9BD-8C1B-3ED16D4D0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8F59E0-2E14-0C1D-4C15-EB7AB7C2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67BDC51-EAA4-1611-9AEF-5D077F24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8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AD0013-06AB-5C79-99D9-44C3C3022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A73695-9E3E-F9E1-8AF2-2DED856D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3AC89E-181C-0912-78FC-D184B26E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43B6F0-F8D9-DDBB-6FC2-EAF08F75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13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62CBC8-4714-AC13-7BB7-97C3361F5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3DBFF0-17DD-C9A5-54AD-671EACD7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5FA061-9F4F-43F3-083F-B86A7164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7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ABBABC-ECCA-EB83-3F50-4493B1D1D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4E3FFC-7596-8E4C-1974-0F62C6587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811800-C9A0-74E6-126E-946C30F6B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254C3E-EB28-DBDB-D993-DBB8EC48E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F4E37B-874B-657E-9EC8-BCA1B714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2AF449-17CD-7D79-B022-29383316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9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AD5E7-5838-1692-78E2-4C687B6BA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0DFCA5-5DBE-CA5B-263B-B32679A1C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9BDE360-29DA-3D28-4F2F-B30708BD7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72B20B-2CD4-572D-BFAD-603D9E603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3157F7-0407-E830-1E7B-BF658909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811DE-C583-2B83-84B4-89844BD0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51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A9C046D-D131-0D56-4209-C0E18D866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940F50-C544-579B-9213-B151B64CF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02370A-90FE-85BA-CBC5-981195F6E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E2D26F-BDA5-42B9-8D2C-8EECECFF9AF6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5E809A-CE8D-CC83-1BB7-FFB5D8F38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524D84-F65C-0E17-D39E-75D79C4AA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D64E64-A2AE-4F1D-BAFB-2BDE3D39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0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F8EA13-4953-4C88-973A-3D67C09D78E5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5D2108-F7FF-4A7C-A433-3EFA37ED6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19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013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290DDE-5B9B-DADD-5F8B-F5D3410D2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A3EB4C0-44C5-A9A5-36A6-67FB6DF0B68A}"/>
              </a:ext>
            </a:extLst>
          </p:cNvPr>
          <p:cNvSpPr>
            <a:spLocks/>
          </p:cNvSpPr>
          <p:nvPr/>
        </p:nvSpPr>
        <p:spPr>
          <a:xfrm rot="18764223" flipH="1">
            <a:off x="-3372527" y="2688458"/>
            <a:ext cx="13383384" cy="3634637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" name="図 3" descr="図形&#10;&#10;AI 生成コンテンツは誤りを含む可能性があります。">
            <a:extLst>
              <a:ext uri="{FF2B5EF4-FFF2-40B4-BE49-F238E27FC236}">
                <a16:creationId xmlns:a16="http://schemas.microsoft.com/office/drawing/2014/main" id="{CC70602B-922E-FC3F-0789-C3AB27E52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845" t="63743" r="8890" b="10377"/>
          <a:stretch>
            <a:fillRect/>
          </a:stretch>
        </p:blipFill>
        <p:spPr>
          <a:xfrm>
            <a:off x="4138376" y="792399"/>
            <a:ext cx="2429348" cy="492179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4608665-E5D8-876F-DCBE-80ADF9B3D94E}"/>
              </a:ext>
            </a:extLst>
          </p:cNvPr>
          <p:cNvSpPr txBox="1"/>
          <p:nvPr/>
        </p:nvSpPr>
        <p:spPr>
          <a:xfrm>
            <a:off x="0" y="235676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A30134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ヴィッセル神戸コラボグッズ</a:t>
            </a:r>
            <a:endParaRPr kumimoji="1" lang="en-US" altLang="ja-JP" sz="6000" b="0" i="0" u="none" strike="noStrike" kern="1200" cap="none" spc="0" normalizeH="0" baseline="0" noProof="0" dirty="0">
              <a:ln>
                <a:noFill/>
              </a:ln>
              <a:solidFill>
                <a:srgbClr val="A30134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</p:txBody>
      </p:sp>
      <p:sp>
        <p:nvSpPr>
          <p:cNvPr id="20" name="乗算記号 19">
            <a:extLst>
              <a:ext uri="{FF2B5EF4-FFF2-40B4-BE49-F238E27FC236}">
                <a16:creationId xmlns:a16="http://schemas.microsoft.com/office/drawing/2014/main" id="{B6EC4956-D0C1-11DB-71DE-56BC2C3043E8}"/>
              </a:ext>
            </a:extLst>
          </p:cNvPr>
          <p:cNvSpPr/>
          <p:nvPr/>
        </p:nvSpPr>
        <p:spPr>
          <a:xfrm>
            <a:off x="1613853" y="-821998"/>
            <a:ext cx="3630294" cy="3630294"/>
          </a:xfrm>
          <a:prstGeom prst="mathMultiply">
            <a:avLst>
              <a:gd name="adj1" fmla="val 4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BA5915D-7D20-D2C8-50C3-785A26FAA658}"/>
              </a:ext>
            </a:extLst>
          </p:cNvPr>
          <p:cNvSpPr>
            <a:spLocks/>
          </p:cNvSpPr>
          <p:nvPr/>
        </p:nvSpPr>
        <p:spPr>
          <a:xfrm flipH="1">
            <a:off x="845663" y="4271266"/>
            <a:ext cx="6012337" cy="411170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5" name="bg object 64">
            <a:extLst>
              <a:ext uri="{FF2B5EF4-FFF2-40B4-BE49-F238E27FC236}">
                <a16:creationId xmlns:a16="http://schemas.microsoft.com/office/drawing/2014/main" id="{E71A2815-11E5-5865-2960-39B9D7305A0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 rot="900000">
            <a:off x="1317507" y="4587804"/>
            <a:ext cx="665365" cy="3620552"/>
          </a:xfrm>
          <a:prstGeom prst="rect">
            <a:avLst/>
          </a:prstGeom>
        </p:spPr>
      </p:pic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20E5D42D-6911-9149-7CF2-ECAE9511779B}"/>
              </a:ext>
            </a:extLst>
          </p:cNvPr>
          <p:cNvGrpSpPr/>
          <p:nvPr/>
        </p:nvGrpSpPr>
        <p:grpSpPr>
          <a:xfrm>
            <a:off x="3442550" y="6045407"/>
            <a:ext cx="3056019" cy="386819"/>
            <a:chOff x="3429000" y="5946992"/>
            <a:chExt cx="3056019" cy="386819"/>
          </a:xfrm>
        </p:grpSpPr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843AFE5-8AB7-5116-A5FD-E98835B7FB95}"/>
                </a:ext>
              </a:extLst>
            </p:cNvPr>
            <p:cNvSpPr txBox="1"/>
            <p:nvPr/>
          </p:nvSpPr>
          <p:spPr>
            <a:xfrm>
              <a:off x="3429000" y="5975294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glow rad="127000">
                      <a:srgbClr val="A30134"/>
                    </a:glow>
                  </a:effectLst>
                  <a:uLnTx/>
                  <a:uFillTx/>
                  <a:latin typeface="游ゴシック bold" panose="020B0700000000000000" pitchFamily="50" charset="-128"/>
                  <a:ea typeface="游ゴシック bold" panose="020B0700000000000000" pitchFamily="50" charset="-128"/>
                  <a:cs typeface="+mn-cs"/>
                </a:rPr>
                <a:t>表</a:t>
              </a:r>
            </a:p>
          </p:txBody>
        </p: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89166227-F711-11B0-E167-53B23CFD5C0D}"/>
                </a:ext>
              </a:extLst>
            </p:cNvPr>
            <p:cNvGrpSpPr/>
            <p:nvPr/>
          </p:nvGrpSpPr>
          <p:grpSpPr>
            <a:xfrm>
              <a:off x="3925377" y="5946992"/>
              <a:ext cx="2559642" cy="386819"/>
              <a:chOff x="3781609" y="5412879"/>
              <a:chExt cx="2559642" cy="386819"/>
            </a:xfrm>
          </p:grpSpPr>
          <p:sp>
            <p:nvSpPr>
              <p:cNvPr id="29" name="bg object 48">
                <a:extLst>
                  <a:ext uri="{FF2B5EF4-FFF2-40B4-BE49-F238E27FC236}">
                    <a16:creationId xmlns:a16="http://schemas.microsoft.com/office/drawing/2014/main" id="{212975CC-564A-77F3-D1E2-E25DFCE6C65C}"/>
                  </a:ext>
                </a:extLst>
              </p:cNvPr>
              <p:cNvSpPr/>
              <p:nvPr/>
            </p:nvSpPr>
            <p:spPr>
              <a:xfrm>
                <a:off x="3781609" y="5412879"/>
                <a:ext cx="2559642" cy="386819"/>
              </a:xfrm>
              <a:custGeom>
                <a:avLst/>
                <a:gdLst/>
                <a:ahLst/>
                <a:cxnLst/>
                <a:rect l="l" t="t" r="r" b="b"/>
                <a:pathLst>
                  <a:path w="2205990" h="333375">
                    <a:moveTo>
                      <a:pt x="2205659" y="0"/>
                    </a:moveTo>
                    <a:lnTo>
                      <a:pt x="0" y="0"/>
                    </a:lnTo>
                    <a:lnTo>
                      <a:pt x="0" y="332892"/>
                    </a:lnTo>
                    <a:lnTo>
                      <a:pt x="2205659" y="332892"/>
                    </a:lnTo>
                    <a:lnTo>
                      <a:pt x="2205659" y="0"/>
                    </a:lnTo>
                    <a:close/>
                  </a:path>
                </a:pathLst>
              </a:custGeom>
              <a:solidFill>
                <a:srgbClr val="A30134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30" name="bg object 49">
                <a:extLst>
                  <a:ext uri="{FF2B5EF4-FFF2-40B4-BE49-F238E27FC236}">
                    <a16:creationId xmlns:a16="http://schemas.microsoft.com/office/drawing/2014/main" id="{864EA753-492F-D28A-D3C0-D9A1B2473C29}"/>
                  </a:ext>
                </a:extLst>
              </p:cNvPr>
              <p:cNvSpPr/>
              <p:nvPr/>
            </p:nvSpPr>
            <p:spPr>
              <a:xfrm>
                <a:off x="4614309" y="5412879"/>
                <a:ext cx="1452969" cy="386819"/>
              </a:xfrm>
              <a:custGeom>
                <a:avLst/>
                <a:gdLst/>
                <a:ahLst/>
                <a:cxnLst/>
                <a:rect l="l" t="t" r="r" b="b"/>
                <a:pathLst>
                  <a:path w="1252220" h="333375">
                    <a:moveTo>
                      <a:pt x="1102714" y="0"/>
                    </a:moveTo>
                    <a:lnTo>
                      <a:pt x="0" y="0"/>
                    </a:lnTo>
                    <a:lnTo>
                      <a:pt x="149419" y="332892"/>
                    </a:lnTo>
                    <a:lnTo>
                      <a:pt x="1252129" y="332892"/>
                    </a:lnTo>
                    <a:lnTo>
                      <a:pt x="1102714" y="0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pic>
            <p:nvPicPr>
              <p:cNvPr id="31" name="図 30" descr="図形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C1A6E7E8-2B59-DEAF-3474-41282759F6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845" t="63743" r="8890" b="10377"/>
              <a:stretch>
                <a:fillRect/>
              </a:stretch>
            </p:blipFill>
            <p:spPr>
              <a:xfrm>
                <a:off x="4849244" y="5505503"/>
                <a:ext cx="1001656" cy="202933"/>
              </a:xfrm>
              <a:prstGeom prst="rect">
                <a:avLst/>
              </a:prstGeom>
            </p:spPr>
          </p:pic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2FAB8EBE-4E61-69A0-6B97-67FF15B370C1}"/>
                  </a:ext>
                </a:extLst>
              </p:cNvPr>
              <p:cNvGrpSpPr/>
              <p:nvPr/>
            </p:nvGrpSpPr>
            <p:grpSpPr>
              <a:xfrm>
                <a:off x="3935212" y="5444437"/>
                <a:ext cx="248500" cy="318875"/>
                <a:chOff x="1313912" y="2227986"/>
                <a:chExt cx="1372236" cy="1760863"/>
              </a:xfrm>
            </p:grpSpPr>
            <p:sp>
              <p:nvSpPr>
                <p:cNvPr id="33" name="object 29">
                  <a:extLst>
                    <a:ext uri="{FF2B5EF4-FFF2-40B4-BE49-F238E27FC236}">
                      <a16:creationId xmlns:a16="http://schemas.microsoft.com/office/drawing/2014/main" id="{B717CC0F-A078-D595-413B-A5F0D430CD55}"/>
                    </a:ext>
                  </a:extLst>
                </p:cNvPr>
                <p:cNvSpPr/>
                <p:nvPr/>
              </p:nvSpPr>
              <p:spPr>
                <a:xfrm>
                  <a:off x="1313912" y="2227986"/>
                  <a:ext cx="1372236" cy="17608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2235" h="1760854">
                      <a:moveTo>
                        <a:pt x="686054" y="0"/>
                      </a:moveTo>
                      <a:lnTo>
                        <a:pt x="636322" y="3463"/>
                      </a:lnTo>
                      <a:lnTo>
                        <a:pt x="586577" y="13016"/>
                      </a:lnTo>
                      <a:lnTo>
                        <a:pt x="537299" y="27405"/>
                      </a:lnTo>
                      <a:lnTo>
                        <a:pt x="488971" y="45374"/>
                      </a:lnTo>
                      <a:lnTo>
                        <a:pt x="442077" y="65668"/>
                      </a:lnTo>
                      <a:lnTo>
                        <a:pt x="397099" y="87034"/>
                      </a:lnTo>
                      <a:lnTo>
                        <a:pt x="354520" y="108216"/>
                      </a:lnTo>
                      <a:lnTo>
                        <a:pt x="309270" y="130644"/>
                      </a:lnTo>
                      <a:lnTo>
                        <a:pt x="213399" y="176549"/>
                      </a:lnTo>
                      <a:lnTo>
                        <a:pt x="165142" y="198947"/>
                      </a:lnTo>
                      <a:lnTo>
                        <a:pt x="118180" y="219868"/>
                      </a:lnTo>
                      <a:lnTo>
                        <a:pt x="73643" y="238483"/>
                      </a:lnTo>
                      <a:lnTo>
                        <a:pt x="32664" y="253961"/>
                      </a:lnTo>
                      <a:lnTo>
                        <a:pt x="0" y="265442"/>
                      </a:lnTo>
                      <a:lnTo>
                        <a:pt x="4379" y="369101"/>
                      </a:lnTo>
                      <a:lnTo>
                        <a:pt x="9180" y="463679"/>
                      </a:lnTo>
                      <a:lnTo>
                        <a:pt x="12430" y="521155"/>
                      </a:lnTo>
                      <a:lnTo>
                        <a:pt x="16254" y="583477"/>
                      </a:lnTo>
                      <a:lnTo>
                        <a:pt x="20656" y="649187"/>
                      </a:lnTo>
                      <a:lnTo>
                        <a:pt x="25642" y="716828"/>
                      </a:lnTo>
                      <a:lnTo>
                        <a:pt x="31218" y="784940"/>
                      </a:lnTo>
                      <a:lnTo>
                        <a:pt x="37388" y="852066"/>
                      </a:lnTo>
                      <a:lnTo>
                        <a:pt x="44158" y="916748"/>
                      </a:lnTo>
                      <a:lnTo>
                        <a:pt x="51533" y="977527"/>
                      </a:lnTo>
                      <a:lnTo>
                        <a:pt x="59519" y="1032945"/>
                      </a:lnTo>
                      <a:lnTo>
                        <a:pt x="68120" y="1081545"/>
                      </a:lnTo>
                      <a:lnTo>
                        <a:pt x="77342" y="1121867"/>
                      </a:lnTo>
                      <a:lnTo>
                        <a:pt x="91916" y="1171407"/>
                      </a:lnTo>
                      <a:lnTo>
                        <a:pt x="108773" y="1219407"/>
                      </a:lnTo>
                      <a:lnTo>
                        <a:pt x="127906" y="1265851"/>
                      </a:lnTo>
                      <a:lnTo>
                        <a:pt x="149301" y="1310724"/>
                      </a:lnTo>
                      <a:lnTo>
                        <a:pt x="172950" y="1354009"/>
                      </a:lnTo>
                      <a:lnTo>
                        <a:pt x="198840" y="1395691"/>
                      </a:lnTo>
                      <a:lnTo>
                        <a:pt x="226962" y="1435754"/>
                      </a:lnTo>
                      <a:lnTo>
                        <a:pt x="257305" y="1474182"/>
                      </a:lnTo>
                      <a:lnTo>
                        <a:pt x="289858" y="1510958"/>
                      </a:lnTo>
                      <a:lnTo>
                        <a:pt x="324611" y="1546068"/>
                      </a:lnTo>
                      <a:lnTo>
                        <a:pt x="361552" y="1579495"/>
                      </a:lnTo>
                      <a:lnTo>
                        <a:pt x="400672" y="1611223"/>
                      </a:lnTo>
                      <a:lnTo>
                        <a:pt x="432141" y="1634339"/>
                      </a:lnTo>
                      <a:lnTo>
                        <a:pt x="469347" y="1659199"/>
                      </a:lnTo>
                      <a:lnTo>
                        <a:pt x="512021" y="1684758"/>
                      </a:lnTo>
                      <a:lnTo>
                        <a:pt x="559894" y="1709971"/>
                      </a:lnTo>
                      <a:lnTo>
                        <a:pt x="612699" y="1733793"/>
                      </a:lnTo>
                      <a:lnTo>
                        <a:pt x="670166" y="1755178"/>
                      </a:lnTo>
                      <a:lnTo>
                        <a:pt x="686054" y="1760435"/>
                      </a:lnTo>
                      <a:lnTo>
                        <a:pt x="701967" y="1755178"/>
                      </a:lnTo>
                      <a:lnTo>
                        <a:pt x="759449" y="1733793"/>
                      </a:lnTo>
                      <a:lnTo>
                        <a:pt x="812262" y="1709971"/>
                      </a:lnTo>
                      <a:lnTo>
                        <a:pt x="860139" y="1684758"/>
                      </a:lnTo>
                      <a:lnTo>
                        <a:pt x="902813" y="1659199"/>
                      </a:lnTo>
                      <a:lnTo>
                        <a:pt x="940018" y="1634339"/>
                      </a:lnTo>
                      <a:lnTo>
                        <a:pt x="971486" y="1611223"/>
                      </a:lnTo>
                      <a:lnTo>
                        <a:pt x="1010608" y="1579495"/>
                      </a:lnTo>
                      <a:lnTo>
                        <a:pt x="1047551" y="1546068"/>
                      </a:lnTo>
                      <a:lnTo>
                        <a:pt x="1082305" y="1510958"/>
                      </a:lnTo>
                      <a:lnTo>
                        <a:pt x="1114859" y="1474182"/>
                      </a:lnTo>
                      <a:lnTo>
                        <a:pt x="1145203" y="1435755"/>
                      </a:lnTo>
                      <a:lnTo>
                        <a:pt x="1173326" y="1395693"/>
                      </a:lnTo>
                      <a:lnTo>
                        <a:pt x="1199217" y="1354012"/>
                      </a:lnTo>
                      <a:lnTo>
                        <a:pt x="1222867" y="1310728"/>
                      </a:lnTo>
                      <a:lnTo>
                        <a:pt x="1244265" y="1265857"/>
                      </a:lnTo>
                      <a:lnTo>
                        <a:pt x="1263400" y="1219414"/>
                      </a:lnTo>
                      <a:lnTo>
                        <a:pt x="1280262" y="1171417"/>
                      </a:lnTo>
                      <a:lnTo>
                        <a:pt x="1294841" y="1121879"/>
                      </a:lnTo>
                      <a:lnTo>
                        <a:pt x="1304056" y="1081555"/>
                      </a:lnTo>
                      <a:lnTo>
                        <a:pt x="1312652" y="1032954"/>
                      </a:lnTo>
                      <a:lnTo>
                        <a:pt x="1320633" y="977534"/>
                      </a:lnTo>
                      <a:lnTo>
                        <a:pt x="1328005" y="916753"/>
                      </a:lnTo>
                      <a:lnTo>
                        <a:pt x="1334773" y="852070"/>
                      </a:lnTo>
                      <a:lnTo>
                        <a:pt x="1340941" y="784943"/>
                      </a:lnTo>
                      <a:lnTo>
                        <a:pt x="1346516" y="716830"/>
                      </a:lnTo>
                      <a:lnTo>
                        <a:pt x="1351502" y="649189"/>
                      </a:lnTo>
                      <a:lnTo>
                        <a:pt x="1355904" y="583478"/>
                      </a:lnTo>
                      <a:lnTo>
                        <a:pt x="1359729" y="521155"/>
                      </a:lnTo>
                      <a:lnTo>
                        <a:pt x="1365664" y="412509"/>
                      </a:lnTo>
                      <a:lnTo>
                        <a:pt x="1370825" y="300037"/>
                      </a:lnTo>
                      <a:lnTo>
                        <a:pt x="1372184" y="265442"/>
                      </a:lnTo>
                      <a:lnTo>
                        <a:pt x="1339519" y="253961"/>
                      </a:lnTo>
                      <a:lnTo>
                        <a:pt x="1298520" y="238483"/>
                      </a:lnTo>
                      <a:lnTo>
                        <a:pt x="1253970" y="219867"/>
                      </a:lnTo>
                      <a:lnTo>
                        <a:pt x="1206995" y="198942"/>
                      </a:lnTo>
                      <a:lnTo>
                        <a:pt x="1158720" y="176537"/>
                      </a:lnTo>
                      <a:lnTo>
                        <a:pt x="1055777" y="127128"/>
                      </a:lnTo>
                      <a:lnTo>
                        <a:pt x="975083" y="87066"/>
                      </a:lnTo>
                      <a:lnTo>
                        <a:pt x="930109" y="65700"/>
                      </a:lnTo>
                      <a:lnTo>
                        <a:pt x="883210" y="45400"/>
                      </a:lnTo>
                      <a:lnTo>
                        <a:pt x="834872" y="27423"/>
                      </a:lnTo>
                      <a:lnTo>
                        <a:pt x="785577" y="13025"/>
                      </a:lnTo>
                      <a:lnTo>
                        <a:pt x="735810" y="3465"/>
                      </a:lnTo>
                      <a:lnTo>
                        <a:pt x="68605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object 30">
                  <a:extLst>
                    <a:ext uri="{FF2B5EF4-FFF2-40B4-BE49-F238E27FC236}">
                      <a16:creationId xmlns:a16="http://schemas.microsoft.com/office/drawing/2014/main" id="{4D11FF0E-849A-FA7E-3C66-51BE6A12A0CC}"/>
                    </a:ext>
                  </a:extLst>
                </p:cNvPr>
                <p:cNvSpPr/>
                <p:nvPr/>
              </p:nvSpPr>
              <p:spPr>
                <a:xfrm>
                  <a:off x="1334994" y="2248504"/>
                  <a:ext cx="1330326" cy="1718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0325" h="1718310">
                      <a:moveTo>
                        <a:pt x="664972" y="0"/>
                      </a:moveTo>
                      <a:lnTo>
                        <a:pt x="617158" y="3397"/>
                      </a:lnTo>
                      <a:lnTo>
                        <a:pt x="569063" y="12767"/>
                      </a:lnTo>
                      <a:lnTo>
                        <a:pt x="521207" y="26879"/>
                      </a:lnTo>
                      <a:lnTo>
                        <a:pt x="474106" y="44500"/>
                      </a:lnTo>
                      <a:lnTo>
                        <a:pt x="428279" y="64400"/>
                      </a:lnTo>
                      <a:lnTo>
                        <a:pt x="384244" y="85347"/>
                      </a:lnTo>
                      <a:lnTo>
                        <a:pt x="340121" y="107295"/>
                      </a:lnTo>
                      <a:lnTo>
                        <a:pt x="297294" y="128498"/>
                      </a:lnTo>
                      <a:lnTo>
                        <a:pt x="245842" y="153276"/>
                      </a:lnTo>
                      <a:lnTo>
                        <a:pt x="200795" y="174718"/>
                      </a:lnTo>
                      <a:lnTo>
                        <a:pt x="152196" y="197270"/>
                      </a:lnTo>
                      <a:lnTo>
                        <a:pt x="104850" y="218350"/>
                      </a:lnTo>
                      <a:lnTo>
                        <a:pt x="59872" y="237133"/>
                      </a:lnTo>
                      <a:lnTo>
                        <a:pt x="18376" y="252793"/>
                      </a:lnTo>
                      <a:lnTo>
                        <a:pt x="0" y="259257"/>
                      </a:lnTo>
                      <a:lnTo>
                        <a:pt x="793" y="279805"/>
                      </a:lnTo>
                      <a:lnTo>
                        <a:pt x="3767" y="347504"/>
                      </a:lnTo>
                      <a:lnTo>
                        <a:pt x="5873" y="390731"/>
                      </a:lnTo>
                      <a:lnTo>
                        <a:pt x="8537" y="441683"/>
                      </a:lnTo>
                      <a:lnTo>
                        <a:pt x="11764" y="498906"/>
                      </a:lnTo>
                      <a:lnTo>
                        <a:pt x="15559" y="560945"/>
                      </a:lnTo>
                      <a:lnTo>
                        <a:pt x="19927" y="626346"/>
                      </a:lnTo>
                      <a:lnTo>
                        <a:pt x="24873" y="693654"/>
                      </a:lnTo>
                      <a:lnTo>
                        <a:pt x="30401" y="761416"/>
                      </a:lnTo>
                      <a:lnTo>
                        <a:pt x="36516" y="828176"/>
                      </a:lnTo>
                      <a:lnTo>
                        <a:pt x="43224" y="892481"/>
                      </a:lnTo>
                      <a:lnTo>
                        <a:pt x="50528" y="952877"/>
                      </a:lnTo>
                      <a:lnTo>
                        <a:pt x="58435" y="1007908"/>
                      </a:lnTo>
                      <a:lnTo>
                        <a:pt x="66948" y="1056120"/>
                      </a:lnTo>
                      <a:lnTo>
                        <a:pt x="76073" y="1096060"/>
                      </a:lnTo>
                      <a:lnTo>
                        <a:pt x="90327" y="1144496"/>
                      </a:lnTo>
                      <a:lnTo>
                        <a:pt x="106812" y="1191423"/>
                      </a:lnTo>
                      <a:lnTo>
                        <a:pt x="125517" y="1236828"/>
                      </a:lnTo>
                      <a:lnTo>
                        <a:pt x="146433" y="1280696"/>
                      </a:lnTo>
                      <a:lnTo>
                        <a:pt x="169549" y="1323010"/>
                      </a:lnTo>
                      <a:lnTo>
                        <a:pt x="194854" y="1363756"/>
                      </a:lnTo>
                      <a:lnTo>
                        <a:pt x="222338" y="1402918"/>
                      </a:lnTo>
                      <a:lnTo>
                        <a:pt x="251990" y="1440481"/>
                      </a:lnTo>
                      <a:lnTo>
                        <a:pt x="283800" y="1476431"/>
                      </a:lnTo>
                      <a:lnTo>
                        <a:pt x="317758" y="1510751"/>
                      </a:lnTo>
                      <a:lnTo>
                        <a:pt x="353853" y="1543427"/>
                      </a:lnTo>
                      <a:lnTo>
                        <a:pt x="392074" y="1574444"/>
                      </a:lnTo>
                      <a:lnTo>
                        <a:pt x="422853" y="1597044"/>
                      </a:lnTo>
                      <a:lnTo>
                        <a:pt x="459237" y="1621352"/>
                      </a:lnTo>
                      <a:lnTo>
                        <a:pt x="500964" y="1646342"/>
                      </a:lnTo>
                      <a:lnTo>
                        <a:pt x="547770" y="1670991"/>
                      </a:lnTo>
                      <a:lnTo>
                        <a:pt x="599394" y="1694276"/>
                      </a:lnTo>
                      <a:lnTo>
                        <a:pt x="655574" y="1715173"/>
                      </a:lnTo>
                      <a:lnTo>
                        <a:pt x="664972" y="1718271"/>
                      </a:lnTo>
                      <a:lnTo>
                        <a:pt x="674420" y="1715173"/>
                      </a:lnTo>
                      <a:lnTo>
                        <a:pt x="730608" y="1694276"/>
                      </a:lnTo>
                      <a:lnTo>
                        <a:pt x="782234" y="1670991"/>
                      </a:lnTo>
                      <a:lnTo>
                        <a:pt x="798346" y="1662506"/>
                      </a:lnTo>
                      <a:lnTo>
                        <a:pt x="664997" y="1662506"/>
                      </a:lnTo>
                      <a:lnTo>
                        <a:pt x="604099" y="1638794"/>
                      </a:lnTo>
                      <a:lnTo>
                        <a:pt x="549153" y="1612400"/>
                      </a:lnTo>
                      <a:lnTo>
                        <a:pt x="500578" y="1584870"/>
                      </a:lnTo>
                      <a:lnTo>
                        <a:pt x="458793" y="1557754"/>
                      </a:lnTo>
                      <a:lnTo>
                        <a:pt x="424218" y="1532597"/>
                      </a:lnTo>
                      <a:lnTo>
                        <a:pt x="385120" y="1500717"/>
                      </a:lnTo>
                      <a:lnTo>
                        <a:pt x="348401" y="1466972"/>
                      </a:lnTo>
                      <a:lnTo>
                        <a:pt x="314073" y="1431379"/>
                      </a:lnTo>
                      <a:lnTo>
                        <a:pt x="282148" y="1393959"/>
                      </a:lnTo>
                      <a:lnTo>
                        <a:pt x="252639" y="1354731"/>
                      </a:lnTo>
                      <a:lnTo>
                        <a:pt x="225559" y="1313712"/>
                      </a:lnTo>
                      <a:lnTo>
                        <a:pt x="200921" y="1270924"/>
                      </a:lnTo>
                      <a:lnTo>
                        <a:pt x="178737" y="1226384"/>
                      </a:lnTo>
                      <a:lnTo>
                        <a:pt x="159020" y="1180111"/>
                      </a:lnTo>
                      <a:lnTo>
                        <a:pt x="141782" y="1132126"/>
                      </a:lnTo>
                      <a:lnTo>
                        <a:pt x="127038" y="1082446"/>
                      </a:lnTo>
                      <a:lnTo>
                        <a:pt x="111486" y="1005730"/>
                      </a:lnTo>
                      <a:lnTo>
                        <a:pt x="104401" y="957788"/>
                      </a:lnTo>
                      <a:lnTo>
                        <a:pt x="97777" y="904949"/>
                      </a:lnTo>
                      <a:lnTo>
                        <a:pt x="91615" y="848330"/>
                      </a:lnTo>
                      <a:lnTo>
                        <a:pt x="85913" y="789048"/>
                      </a:lnTo>
                      <a:lnTo>
                        <a:pt x="80672" y="728221"/>
                      </a:lnTo>
                      <a:lnTo>
                        <a:pt x="75893" y="666969"/>
                      </a:lnTo>
                      <a:lnTo>
                        <a:pt x="71575" y="606407"/>
                      </a:lnTo>
                      <a:lnTo>
                        <a:pt x="67718" y="547655"/>
                      </a:lnTo>
                      <a:lnTo>
                        <a:pt x="64322" y="491831"/>
                      </a:lnTo>
                      <a:lnTo>
                        <a:pt x="61388" y="440051"/>
                      </a:lnTo>
                      <a:lnTo>
                        <a:pt x="58916" y="393435"/>
                      </a:lnTo>
                      <a:lnTo>
                        <a:pt x="56904" y="353100"/>
                      </a:lnTo>
                      <a:lnTo>
                        <a:pt x="54267" y="295744"/>
                      </a:lnTo>
                      <a:lnTo>
                        <a:pt x="94780" y="279805"/>
                      </a:lnTo>
                      <a:lnTo>
                        <a:pt x="137538" y="261603"/>
                      </a:lnTo>
                      <a:lnTo>
                        <a:pt x="182002" y="241630"/>
                      </a:lnTo>
                      <a:lnTo>
                        <a:pt x="227633" y="220378"/>
                      </a:lnTo>
                      <a:lnTo>
                        <a:pt x="320243" y="176009"/>
                      </a:lnTo>
                      <a:lnTo>
                        <a:pt x="366229" y="153250"/>
                      </a:lnTo>
                      <a:lnTo>
                        <a:pt x="412526" y="130256"/>
                      </a:lnTo>
                      <a:lnTo>
                        <a:pt x="461506" y="107287"/>
                      </a:lnTo>
                      <a:lnTo>
                        <a:pt x="512205" y="86198"/>
                      </a:lnTo>
                      <a:lnTo>
                        <a:pt x="563658" y="68840"/>
                      </a:lnTo>
                      <a:lnTo>
                        <a:pt x="614902" y="57066"/>
                      </a:lnTo>
                      <a:lnTo>
                        <a:pt x="664972" y="52730"/>
                      </a:lnTo>
                      <a:lnTo>
                        <a:pt x="874801" y="52730"/>
                      </a:lnTo>
                      <a:lnTo>
                        <a:pt x="855814" y="44487"/>
                      </a:lnTo>
                      <a:lnTo>
                        <a:pt x="808715" y="26870"/>
                      </a:lnTo>
                      <a:lnTo>
                        <a:pt x="760862" y="12762"/>
                      </a:lnTo>
                      <a:lnTo>
                        <a:pt x="712770" y="3395"/>
                      </a:lnTo>
                      <a:lnTo>
                        <a:pt x="664972" y="0"/>
                      </a:lnTo>
                      <a:close/>
                    </a:path>
                    <a:path w="1330325" h="1718310">
                      <a:moveTo>
                        <a:pt x="874801" y="52730"/>
                      </a:moveTo>
                      <a:lnTo>
                        <a:pt x="664972" y="52730"/>
                      </a:lnTo>
                      <a:lnTo>
                        <a:pt x="715061" y="57066"/>
                      </a:lnTo>
                      <a:lnTo>
                        <a:pt x="766324" y="68841"/>
                      </a:lnTo>
                      <a:lnTo>
                        <a:pt x="817797" y="86201"/>
                      </a:lnTo>
                      <a:lnTo>
                        <a:pt x="868517" y="107295"/>
                      </a:lnTo>
                      <a:lnTo>
                        <a:pt x="917519" y="130270"/>
                      </a:lnTo>
                      <a:lnTo>
                        <a:pt x="963841" y="153276"/>
                      </a:lnTo>
                      <a:lnTo>
                        <a:pt x="1009751" y="176009"/>
                      </a:lnTo>
                      <a:lnTo>
                        <a:pt x="1102373" y="220378"/>
                      </a:lnTo>
                      <a:lnTo>
                        <a:pt x="1148008" y="241630"/>
                      </a:lnTo>
                      <a:lnTo>
                        <a:pt x="1192474" y="261603"/>
                      </a:lnTo>
                      <a:lnTo>
                        <a:pt x="1235231" y="279805"/>
                      </a:lnTo>
                      <a:lnTo>
                        <a:pt x="1275740" y="295744"/>
                      </a:lnTo>
                      <a:lnTo>
                        <a:pt x="1274650" y="320164"/>
                      </a:lnTo>
                      <a:lnTo>
                        <a:pt x="1271087" y="393435"/>
                      </a:lnTo>
                      <a:lnTo>
                        <a:pt x="1268522" y="441683"/>
                      </a:lnTo>
                      <a:lnTo>
                        <a:pt x="1265681" y="491831"/>
                      </a:lnTo>
                      <a:lnTo>
                        <a:pt x="1262286" y="547655"/>
                      </a:lnTo>
                      <a:lnTo>
                        <a:pt x="1258429" y="606407"/>
                      </a:lnTo>
                      <a:lnTo>
                        <a:pt x="1254112" y="666969"/>
                      </a:lnTo>
                      <a:lnTo>
                        <a:pt x="1249333" y="728221"/>
                      </a:lnTo>
                      <a:lnTo>
                        <a:pt x="1244093" y="789048"/>
                      </a:lnTo>
                      <a:lnTo>
                        <a:pt x="1238391" y="848330"/>
                      </a:lnTo>
                      <a:lnTo>
                        <a:pt x="1232227" y="904949"/>
                      </a:lnTo>
                      <a:lnTo>
                        <a:pt x="1225602" y="957788"/>
                      </a:lnTo>
                      <a:lnTo>
                        <a:pt x="1218515" y="1005730"/>
                      </a:lnTo>
                      <a:lnTo>
                        <a:pt x="1210967" y="1047655"/>
                      </a:lnTo>
                      <a:lnTo>
                        <a:pt x="1188209" y="1132126"/>
                      </a:lnTo>
                      <a:lnTo>
                        <a:pt x="1170972" y="1180111"/>
                      </a:lnTo>
                      <a:lnTo>
                        <a:pt x="1151256" y="1226384"/>
                      </a:lnTo>
                      <a:lnTo>
                        <a:pt x="1129074" y="1270924"/>
                      </a:lnTo>
                      <a:lnTo>
                        <a:pt x="1104438" y="1313712"/>
                      </a:lnTo>
                      <a:lnTo>
                        <a:pt x="1077361" y="1354731"/>
                      </a:lnTo>
                      <a:lnTo>
                        <a:pt x="1047854" y="1393959"/>
                      </a:lnTo>
                      <a:lnTo>
                        <a:pt x="1015930" y="1431379"/>
                      </a:lnTo>
                      <a:lnTo>
                        <a:pt x="981601" y="1466972"/>
                      </a:lnTo>
                      <a:lnTo>
                        <a:pt x="944879" y="1500717"/>
                      </a:lnTo>
                      <a:lnTo>
                        <a:pt x="905776" y="1532597"/>
                      </a:lnTo>
                      <a:lnTo>
                        <a:pt x="871200" y="1557754"/>
                      </a:lnTo>
                      <a:lnTo>
                        <a:pt x="829412" y="1584870"/>
                      </a:lnTo>
                      <a:lnTo>
                        <a:pt x="780835" y="1612400"/>
                      </a:lnTo>
                      <a:lnTo>
                        <a:pt x="725890" y="1638794"/>
                      </a:lnTo>
                      <a:lnTo>
                        <a:pt x="664997" y="1662506"/>
                      </a:lnTo>
                      <a:lnTo>
                        <a:pt x="798346" y="1662506"/>
                      </a:lnTo>
                      <a:lnTo>
                        <a:pt x="870759" y="1621352"/>
                      </a:lnTo>
                      <a:lnTo>
                        <a:pt x="907135" y="1597044"/>
                      </a:lnTo>
                      <a:lnTo>
                        <a:pt x="937907" y="1574444"/>
                      </a:lnTo>
                      <a:lnTo>
                        <a:pt x="976134" y="1543427"/>
                      </a:lnTo>
                      <a:lnTo>
                        <a:pt x="1012232" y="1510751"/>
                      </a:lnTo>
                      <a:lnTo>
                        <a:pt x="1046192" y="1476431"/>
                      </a:lnTo>
                      <a:lnTo>
                        <a:pt x="1078002" y="1440481"/>
                      </a:lnTo>
                      <a:lnTo>
                        <a:pt x="1107654" y="1402918"/>
                      </a:lnTo>
                      <a:lnTo>
                        <a:pt x="1135137" y="1363756"/>
                      </a:lnTo>
                      <a:lnTo>
                        <a:pt x="1160440" y="1323010"/>
                      </a:lnTo>
                      <a:lnTo>
                        <a:pt x="1183553" y="1280696"/>
                      </a:lnTo>
                      <a:lnTo>
                        <a:pt x="1204467" y="1236828"/>
                      </a:lnTo>
                      <a:lnTo>
                        <a:pt x="1223171" y="1191423"/>
                      </a:lnTo>
                      <a:lnTo>
                        <a:pt x="1239655" y="1144496"/>
                      </a:lnTo>
                      <a:lnTo>
                        <a:pt x="1253909" y="1096060"/>
                      </a:lnTo>
                      <a:lnTo>
                        <a:pt x="1263040" y="1056120"/>
                      </a:lnTo>
                      <a:lnTo>
                        <a:pt x="1271558" y="1007908"/>
                      </a:lnTo>
                      <a:lnTo>
                        <a:pt x="1279469" y="952877"/>
                      </a:lnTo>
                      <a:lnTo>
                        <a:pt x="1286777" y="892481"/>
                      </a:lnTo>
                      <a:lnTo>
                        <a:pt x="1293487" y="828176"/>
                      </a:lnTo>
                      <a:lnTo>
                        <a:pt x="1299604" y="761416"/>
                      </a:lnTo>
                      <a:lnTo>
                        <a:pt x="1305132" y="693654"/>
                      </a:lnTo>
                      <a:lnTo>
                        <a:pt x="1310078" y="626346"/>
                      </a:lnTo>
                      <a:lnTo>
                        <a:pt x="1314445" y="560945"/>
                      </a:lnTo>
                      <a:lnTo>
                        <a:pt x="1318238" y="498906"/>
                      </a:lnTo>
                      <a:lnTo>
                        <a:pt x="1321548" y="440051"/>
                      </a:lnTo>
                      <a:lnTo>
                        <a:pt x="1324125" y="390731"/>
                      </a:lnTo>
                      <a:lnTo>
                        <a:pt x="1326227" y="347504"/>
                      </a:lnTo>
                      <a:lnTo>
                        <a:pt x="1328776" y="290041"/>
                      </a:lnTo>
                      <a:lnTo>
                        <a:pt x="1329994" y="259257"/>
                      </a:lnTo>
                      <a:lnTo>
                        <a:pt x="1311605" y="252793"/>
                      </a:lnTo>
                      <a:lnTo>
                        <a:pt x="1270110" y="237133"/>
                      </a:lnTo>
                      <a:lnTo>
                        <a:pt x="1225135" y="218350"/>
                      </a:lnTo>
                      <a:lnTo>
                        <a:pt x="1177793" y="197270"/>
                      </a:lnTo>
                      <a:lnTo>
                        <a:pt x="1129199" y="174718"/>
                      </a:lnTo>
                      <a:lnTo>
                        <a:pt x="1084104" y="153250"/>
                      </a:lnTo>
                      <a:lnTo>
                        <a:pt x="1032713" y="128498"/>
                      </a:lnTo>
                      <a:lnTo>
                        <a:pt x="987412" y="106095"/>
                      </a:lnTo>
                      <a:lnTo>
                        <a:pt x="945679" y="85331"/>
                      </a:lnTo>
                      <a:lnTo>
                        <a:pt x="901640" y="64384"/>
                      </a:lnTo>
                      <a:lnTo>
                        <a:pt x="874801" y="52730"/>
                      </a:lnTo>
                      <a:close/>
                    </a:path>
                  </a:pathLst>
                </a:custGeom>
                <a:solidFill>
                  <a:srgbClr val="231F20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object 31">
                  <a:extLst>
                    <a:ext uri="{FF2B5EF4-FFF2-40B4-BE49-F238E27FC236}">
                      <a16:creationId xmlns:a16="http://schemas.microsoft.com/office/drawing/2014/main" id="{6AD8D58D-7AB3-EDF2-4F52-5ABAC0D64EE6}"/>
                    </a:ext>
                  </a:extLst>
                </p:cNvPr>
                <p:cNvSpPr/>
                <p:nvPr/>
              </p:nvSpPr>
              <p:spPr>
                <a:xfrm>
                  <a:off x="1455244" y="2836748"/>
                  <a:ext cx="1063626" cy="3467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625" h="346710">
                      <a:moveTo>
                        <a:pt x="301421" y="0"/>
                      </a:moveTo>
                      <a:lnTo>
                        <a:pt x="150749" y="215201"/>
                      </a:lnTo>
                      <a:lnTo>
                        <a:pt x="0" y="0"/>
                      </a:lnTo>
                      <a:lnTo>
                        <a:pt x="150749" y="346608"/>
                      </a:lnTo>
                      <a:lnTo>
                        <a:pt x="301421" y="0"/>
                      </a:lnTo>
                      <a:close/>
                    </a:path>
                    <a:path w="1063625" h="346710">
                      <a:moveTo>
                        <a:pt x="453250" y="101041"/>
                      </a:moveTo>
                      <a:lnTo>
                        <a:pt x="410730" y="101041"/>
                      </a:lnTo>
                      <a:lnTo>
                        <a:pt x="362902" y="188252"/>
                      </a:lnTo>
                      <a:lnTo>
                        <a:pt x="342582" y="101041"/>
                      </a:lnTo>
                      <a:lnTo>
                        <a:pt x="301434" y="101041"/>
                      </a:lnTo>
                      <a:lnTo>
                        <a:pt x="342696" y="277037"/>
                      </a:lnTo>
                      <a:lnTo>
                        <a:pt x="356158" y="277037"/>
                      </a:lnTo>
                      <a:lnTo>
                        <a:pt x="453250" y="101041"/>
                      </a:lnTo>
                      <a:close/>
                    </a:path>
                    <a:path w="1063625" h="346710">
                      <a:moveTo>
                        <a:pt x="553491" y="101041"/>
                      </a:moveTo>
                      <a:lnTo>
                        <a:pt x="460832" y="101041"/>
                      </a:lnTo>
                      <a:lnTo>
                        <a:pt x="460832" y="139700"/>
                      </a:lnTo>
                      <a:lnTo>
                        <a:pt x="486714" y="139700"/>
                      </a:lnTo>
                      <a:lnTo>
                        <a:pt x="471614" y="235724"/>
                      </a:lnTo>
                      <a:lnTo>
                        <a:pt x="443890" y="235724"/>
                      </a:lnTo>
                      <a:lnTo>
                        <a:pt x="443890" y="274345"/>
                      </a:lnTo>
                      <a:lnTo>
                        <a:pt x="536511" y="274345"/>
                      </a:lnTo>
                      <a:lnTo>
                        <a:pt x="536511" y="235724"/>
                      </a:lnTo>
                      <a:lnTo>
                        <a:pt x="510387" y="235724"/>
                      </a:lnTo>
                      <a:lnTo>
                        <a:pt x="525500" y="139700"/>
                      </a:lnTo>
                      <a:lnTo>
                        <a:pt x="553491" y="139700"/>
                      </a:lnTo>
                      <a:lnTo>
                        <a:pt x="553491" y="101041"/>
                      </a:lnTo>
                      <a:close/>
                    </a:path>
                    <a:path w="1063625" h="346710">
                      <a:moveTo>
                        <a:pt x="693991" y="122428"/>
                      </a:moveTo>
                      <a:lnTo>
                        <a:pt x="656170" y="99695"/>
                      </a:lnTo>
                      <a:lnTo>
                        <a:pt x="642518" y="98399"/>
                      </a:lnTo>
                      <a:lnTo>
                        <a:pt x="634796" y="98399"/>
                      </a:lnTo>
                      <a:lnTo>
                        <a:pt x="599401" y="112788"/>
                      </a:lnTo>
                      <a:lnTo>
                        <a:pt x="575919" y="150812"/>
                      </a:lnTo>
                      <a:lnTo>
                        <a:pt x="575144" y="164503"/>
                      </a:lnTo>
                      <a:lnTo>
                        <a:pt x="575868" y="168935"/>
                      </a:lnTo>
                      <a:lnTo>
                        <a:pt x="602043" y="198488"/>
                      </a:lnTo>
                      <a:lnTo>
                        <a:pt x="617880" y="205422"/>
                      </a:lnTo>
                      <a:lnTo>
                        <a:pt x="627989" y="209727"/>
                      </a:lnTo>
                      <a:lnTo>
                        <a:pt x="635114" y="213588"/>
                      </a:lnTo>
                      <a:lnTo>
                        <a:pt x="639330" y="217538"/>
                      </a:lnTo>
                      <a:lnTo>
                        <a:pt x="640715" y="222110"/>
                      </a:lnTo>
                      <a:lnTo>
                        <a:pt x="640664" y="223177"/>
                      </a:lnTo>
                      <a:lnTo>
                        <a:pt x="615619" y="238391"/>
                      </a:lnTo>
                      <a:lnTo>
                        <a:pt x="609714" y="238391"/>
                      </a:lnTo>
                      <a:lnTo>
                        <a:pt x="603986" y="237274"/>
                      </a:lnTo>
                      <a:lnTo>
                        <a:pt x="591921" y="232778"/>
                      </a:lnTo>
                      <a:lnTo>
                        <a:pt x="585800" y="229704"/>
                      </a:lnTo>
                      <a:lnTo>
                        <a:pt x="571195" y="221081"/>
                      </a:lnTo>
                      <a:lnTo>
                        <a:pt x="560971" y="255866"/>
                      </a:lnTo>
                      <a:lnTo>
                        <a:pt x="597128" y="275869"/>
                      </a:lnTo>
                      <a:lnTo>
                        <a:pt x="610539" y="277037"/>
                      </a:lnTo>
                      <a:lnTo>
                        <a:pt x="622617" y="276123"/>
                      </a:lnTo>
                      <a:lnTo>
                        <a:pt x="662089" y="258203"/>
                      </a:lnTo>
                      <a:lnTo>
                        <a:pt x="675881" y="238391"/>
                      </a:lnTo>
                      <a:lnTo>
                        <a:pt x="677735" y="234111"/>
                      </a:lnTo>
                      <a:lnTo>
                        <a:pt x="681672" y="208965"/>
                      </a:lnTo>
                      <a:lnTo>
                        <a:pt x="680897" y="204571"/>
                      </a:lnTo>
                      <a:lnTo>
                        <a:pt x="654723" y="175768"/>
                      </a:lnTo>
                      <a:lnTo>
                        <a:pt x="624967" y="162560"/>
                      </a:lnTo>
                      <a:lnTo>
                        <a:pt x="620560" y="159207"/>
                      </a:lnTo>
                      <a:lnTo>
                        <a:pt x="616673" y="156298"/>
                      </a:lnTo>
                      <a:lnTo>
                        <a:pt x="615784" y="153924"/>
                      </a:lnTo>
                      <a:lnTo>
                        <a:pt x="615861" y="150253"/>
                      </a:lnTo>
                      <a:lnTo>
                        <a:pt x="616458" y="147053"/>
                      </a:lnTo>
                      <a:lnTo>
                        <a:pt x="618858" y="143827"/>
                      </a:lnTo>
                      <a:lnTo>
                        <a:pt x="626884" y="138430"/>
                      </a:lnTo>
                      <a:lnTo>
                        <a:pt x="632777" y="136791"/>
                      </a:lnTo>
                      <a:lnTo>
                        <a:pt x="644334" y="136791"/>
                      </a:lnTo>
                      <a:lnTo>
                        <a:pt x="649922" y="138061"/>
                      </a:lnTo>
                      <a:lnTo>
                        <a:pt x="660641" y="142646"/>
                      </a:lnTo>
                      <a:lnTo>
                        <a:pt x="665861" y="145757"/>
                      </a:lnTo>
                      <a:lnTo>
                        <a:pt x="676605" y="153644"/>
                      </a:lnTo>
                      <a:lnTo>
                        <a:pt x="685990" y="136791"/>
                      </a:lnTo>
                      <a:lnTo>
                        <a:pt x="693991" y="122428"/>
                      </a:lnTo>
                      <a:close/>
                    </a:path>
                    <a:path w="1063625" h="346710">
                      <a:moveTo>
                        <a:pt x="831291" y="122428"/>
                      </a:moveTo>
                      <a:lnTo>
                        <a:pt x="793457" y="99695"/>
                      </a:lnTo>
                      <a:lnTo>
                        <a:pt x="779792" y="98399"/>
                      </a:lnTo>
                      <a:lnTo>
                        <a:pt x="772071" y="98399"/>
                      </a:lnTo>
                      <a:lnTo>
                        <a:pt x="736714" y="112788"/>
                      </a:lnTo>
                      <a:lnTo>
                        <a:pt x="713193" y="150736"/>
                      </a:lnTo>
                      <a:lnTo>
                        <a:pt x="713155" y="150876"/>
                      </a:lnTo>
                      <a:lnTo>
                        <a:pt x="712685" y="153924"/>
                      </a:lnTo>
                      <a:lnTo>
                        <a:pt x="712470" y="156298"/>
                      </a:lnTo>
                      <a:lnTo>
                        <a:pt x="731672" y="194068"/>
                      </a:lnTo>
                      <a:lnTo>
                        <a:pt x="755167" y="205422"/>
                      </a:lnTo>
                      <a:lnTo>
                        <a:pt x="765263" y="209727"/>
                      </a:lnTo>
                      <a:lnTo>
                        <a:pt x="772388" y="213588"/>
                      </a:lnTo>
                      <a:lnTo>
                        <a:pt x="776592" y="217538"/>
                      </a:lnTo>
                      <a:lnTo>
                        <a:pt x="777989" y="222110"/>
                      </a:lnTo>
                      <a:lnTo>
                        <a:pt x="777938" y="223177"/>
                      </a:lnTo>
                      <a:lnTo>
                        <a:pt x="752919" y="238391"/>
                      </a:lnTo>
                      <a:lnTo>
                        <a:pt x="747014" y="238391"/>
                      </a:lnTo>
                      <a:lnTo>
                        <a:pt x="741248" y="237274"/>
                      </a:lnTo>
                      <a:lnTo>
                        <a:pt x="729208" y="232778"/>
                      </a:lnTo>
                      <a:lnTo>
                        <a:pt x="723087" y="229704"/>
                      </a:lnTo>
                      <a:lnTo>
                        <a:pt x="708456" y="221081"/>
                      </a:lnTo>
                      <a:lnTo>
                        <a:pt x="698246" y="255866"/>
                      </a:lnTo>
                      <a:lnTo>
                        <a:pt x="734402" y="275869"/>
                      </a:lnTo>
                      <a:lnTo>
                        <a:pt x="747826" y="277037"/>
                      </a:lnTo>
                      <a:lnTo>
                        <a:pt x="759891" y="276123"/>
                      </a:lnTo>
                      <a:lnTo>
                        <a:pt x="799363" y="258203"/>
                      </a:lnTo>
                      <a:lnTo>
                        <a:pt x="813155" y="238391"/>
                      </a:lnTo>
                      <a:lnTo>
                        <a:pt x="815022" y="234111"/>
                      </a:lnTo>
                      <a:lnTo>
                        <a:pt x="818946" y="208965"/>
                      </a:lnTo>
                      <a:lnTo>
                        <a:pt x="818197" y="204571"/>
                      </a:lnTo>
                      <a:lnTo>
                        <a:pt x="792010" y="175768"/>
                      </a:lnTo>
                      <a:lnTo>
                        <a:pt x="762266" y="162560"/>
                      </a:lnTo>
                      <a:lnTo>
                        <a:pt x="753948" y="156298"/>
                      </a:lnTo>
                      <a:lnTo>
                        <a:pt x="753071" y="153924"/>
                      </a:lnTo>
                      <a:lnTo>
                        <a:pt x="753059" y="150736"/>
                      </a:lnTo>
                      <a:lnTo>
                        <a:pt x="753719" y="147053"/>
                      </a:lnTo>
                      <a:lnTo>
                        <a:pt x="756119" y="143827"/>
                      </a:lnTo>
                      <a:lnTo>
                        <a:pt x="764184" y="138430"/>
                      </a:lnTo>
                      <a:lnTo>
                        <a:pt x="770089" y="136791"/>
                      </a:lnTo>
                      <a:lnTo>
                        <a:pt x="781634" y="136791"/>
                      </a:lnTo>
                      <a:lnTo>
                        <a:pt x="787209" y="138061"/>
                      </a:lnTo>
                      <a:lnTo>
                        <a:pt x="797928" y="142646"/>
                      </a:lnTo>
                      <a:lnTo>
                        <a:pt x="803148" y="145757"/>
                      </a:lnTo>
                      <a:lnTo>
                        <a:pt x="813879" y="153644"/>
                      </a:lnTo>
                      <a:lnTo>
                        <a:pt x="823277" y="136791"/>
                      </a:lnTo>
                      <a:lnTo>
                        <a:pt x="831291" y="122428"/>
                      </a:lnTo>
                      <a:close/>
                    </a:path>
                    <a:path w="1063625" h="346710">
                      <a:moveTo>
                        <a:pt x="955878" y="101041"/>
                      </a:moveTo>
                      <a:lnTo>
                        <a:pt x="863231" y="101041"/>
                      </a:lnTo>
                      <a:lnTo>
                        <a:pt x="863231" y="133362"/>
                      </a:lnTo>
                      <a:lnTo>
                        <a:pt x="840917" y="274345"/>
                      </a:lnTo>
                      <a:lnTo>
                        <a:pt x="937945" y="274345"/>
                      </a:lnTo>
                      <a:lnTo>
                        <a:pt x="937945" y="235724"/>
                      </a:lnTo>
                      <a:lnTo>
                        <a:pt x="885913" y="235724"/>
                      </a:lnTo>
                      <a:lnTo>
                        <a:pt x="891603" y="199034"/>
                      </a:lnTo>
                      <a:lnTo>
                        <a:pt x="947407" y="199034"/>
                      </a:lnTo>
                      <a:lnTo>
                        <a:pt x="947407" y="160388"/>
                      </a:lnTo>
                      <a:lnTo>
                        <a:pt x="897775" y="160388"/>
                      </a:lnTo>
                      <a:lnTo>
                        <a:pt x="901039" y="139700"/>
                      </a:lnTo>
                      <a:lnTo>
                        <a:pt x="955878" y="139700"/>
                      </a:lnTo>
                      <a:lnTo>
                        <a:pt x="955878" y="101041"/>
                      </a:lnTo>
                      <a:close/>
                    </a:path>
                    <a:path w="1063625" h="346710">
                      <a:moveTo>
                        <a:pt x="1063396" y="235724"/>
                      </a:moveTo>
                      <a:lnTo>
                        <a:pt x="1018616" y="235724"/>
                      </a:lnTo>
                      <a:lnTo>
                        <a:pt x="1039939" y="101041"/>
                      </a:lnTo>
                      <a:lnTo>
                        <a:pt x="995921" y="101041"/>
                      </a:lnTo>
                      <a:lnTo>
                        <a:pt x="995921" y="133362"/>
                      </a:lnTo>
                      <a:lnTo>
                        <a:pt x="973607" y="274345"/>
                      </a:lnTo>
                      <a:lnTo>
                        <a:pt x="1063396" y="274345"/>
                      </a:lnTo>
                      <a:lnTo>
                        <a:pt x="1063396" y="235724"/>
                      </a:lnTo>
                      <a:close/>
                    </a:path>
                  </a:pathLst>
                </a:custGeom>
                <a:solidFill>
                  <a:srgbClr val="A30134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object 32">
                  <a:extLst>
                    <a:ext uri="{FF2B5EF4-FFF2-40B4-BE49-F238E27FC236}">
                      <a16:creationId xmlns:a16="http://schemas.microsoft.com/office/drawing/2014/main" id="{BD475DAE-3176-B0EE-25E7-372D6688CB0E}"/>
                    </a:ext>
                  </a:extLst>
                </p:cNvPr>
                <p:cNvSpPr/>
                <p:nvPr/>
              </p:nvSpPr>
              <p:spPr>
                <a:xfrm>
                  <a:off x="1434580" y="2349486"/>
                  <a:ext cx="1130936" cy="1496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0935" h="1496695">
                      <a:moveTo>
                        <a:pt x="104000" y="179057"/>
                      </a:moveTo>
                      <a:lnTo>
                        <a:pt x="77317" y="191185"/>
                      </a:lnTo>
                      <a:lnTo>
                        <a:pt x="50977" y="202869"/>
                      </a:lnTo>
                      <a:lnTo>
                        <a:pt x="25146" y="213944"/>
                      </a:lnTo>
                      <a:lnTo>
                        <a:pt x="0" y="224307"/>
                      </a:lnTo>
                      <a:lnTo>
                        <a:pt x="6197" y="345859"/>
                      </a:lnTo>
                      <a:lnTo>
                        <a:pt x="12547" y="452882"/>
                      </a:lnTo>
                      <a:lnTo>
                        <a:pt x="104000" y="452882"/>
                      </a:lnTo>
                      <a:lnTo>
                        <a:pt x="104000" y="179057"/>
                      </a:lnTo>
                      <a:close/>
                    </a:path>
                    <a:path w="1130935" h="1496695">
                      <a:moveTo>
                        <a:pt x="104013" y="868273"/>
                      </a:moveTo>
                      <a:lnTo>
                        <a:pt x="50673" y="868273"/>
                      </a:lnTo>
                      <a:lnTo>
                        <a:pt x="55219" y="897851"/>
                      </a:lnTo>
                      <a:lnTo>
                        <a:pt x="64833" y="949096"/>
                      </a:lnTo>
                      <a:lnTo>
                        <a:pt x="77355" y="996340"/>
                      </a:lnTo>
                      <a:lnTo>
                        <a:pt x="94424" y="1047216"/>
                      </a:lnTo>
                      <a:lnTo>
                        <a:pt x="104013" y="1071930"/>
                      </a:lnTo>
                      <a:lnTo>
                        <a:pt x="104013" y="868273"/>
                      </a:lnTo>
                      <a:close/>
                    </a:path>
                    <a:path w="1130935" h="1496695">
                      <a:moveTo>
                        <a:pt x="311683" y="868260"/>
                      </a:moveTo>
                      <a:lnTo>
                        <a:pt x="195402" y="868260"/>
                      </a:lnTo>
                      <a:lnTo>
                        <a:pt x="195402" y="1237246"/>
                      </a:lnTo>
                      <a:lnTo>
                        <a:pt x="221564" y="1271143"/>
                      </a:lnTo>
                      <a:lnTo>
                        <a:pt x="249682" y="1303578"/>
                      </a:lnTo>
                      <a:lnTo>
                        <a:pt x="279730" y="1334528"/>
                      </a:lnTo>
                      <a:lnTo>
                        <a:pt x="311683" y="1364030"/>
                      </a:lnTo>
                      <a:lnTo>
                        <a:pt x="311683" y="868260"/>
                      </a:lnTo>
                      <a:close/>
                    </a:path>
                    <a:path w="1130935" h="1496695">
                      <a:moveTo>
                        <a:pt x="311683" y="78879"/>
                      </a:moveTo>
                      <a:lnTo>
                        <a:pt x="195402" y="135991"/>
                      </a:lnTo>
                      <a:lnTo>
                        <a:pt x="195402" y="452869"/>
                      </a:lnTo>
                      <a:lnTo>
                        <a:pt x="311683" y="452869"/>
                      </a:lnTo>
                      <a:lnTo>
                        <a:pt x="311683" y="78879"/>
                      </a:lnTo>
                      <a:close/>
                    </a:path>
                    <a:path w="1130935" h="1496695">
                      <a:moveTo>
                        <a:pt x="519391" y="868273"/>
                      </a:moveTo>
                      <a:lnTo>
                        <a:pt x="403110" y="868273"/>
                      </a:lnTo>
                      <a:lnTo>
                        <a:pt x="403110" y="1433233"/>
                      </a:lnTo>
                      <a:lnTo>
                        <a:pt x="428599" y="1449108"/>
                      </a:lnTo>
                      <a:lnTo>
                        <a:pt x="456539" y="1465097"/>
                      </a:lnTo>
                      <a:lnTo>
                        <a:pt x="486841" y="1480858"/>
                      </a:lnTo>
                      <a:lnTo>
                        <a:pt x="519391" y="1496060"/>
                      </a:lnTo>
                      <a:lnTo>
                        <a:pt x="519391" y="868273"/>
                      </a:lnTo>
                      <a:close/>
                    </a:path>
                    <a:path w="1130935" h="1496695">
                      <a:moveTo>
                        <a:pt x="519391" y="114"/>
                      </a:moveTo>
                      <a:lnTo>
                        <a:pt x="490778" y="6261"/>
                      </a:lnTo>
                      <a:lnTo>
                        <a:pt x="461708" y="14617"/>
                      </a:lnTo>
                      <a:lnTo>
                        <a:pt x="432409" y="24803"/>
                      </a:lnTo>
                      <a:lnTo>
                        <a:pt x="403110" y="36423"/>
                      </a:lnTo>
                      <a:lnTo>
                        <a:pt x="403110" y="452869"/>
                      </a:lnTo>
                      <a:lnTo>
                        <a:pt x="519391" y="452869"/>
                      </a:lnTo>
                      <a:lnTo>
                        <a:pt x="519391" y="114"/>
                      </a:lnTo>
                      <a:close/>
                    </a:path>
                    <a:path w="1130935" h="1496695">
                      <a:moveTo>
                        <a:pt x="727087" y="868260"/>
                      </a:moveTo>
                      <a:lnTo>
                        <a:pt x="610768" y="868260"/>
                      </a:lnTo>
                      <a:lnTo>
                        <a:pt x="610768" y="1496339"/>
                      </a:lnTo>
                      <a:lnTo>
                        <a:pt x="643318" y="1481175"/>
                      </a:lnTo>
                      <a:lnTo>
                        <a:pt x="673620" y="1465453"/>
                      </a:lnTo>
                      <a:lnTo>
                        <a:pt x="701573" y="1449489"/>
                      </a:lnTo>
                      <a:lnTo>
                        <a:pt x="727087" y="1433614"/>
                      </a:lnTo>
                      <a:lnTo>
                        <a:pt x="727087" y="868260"/>
                      </a:lnTo>
                      <a:close/>
                    </a:path>
                    <a:path w="1130935" h="1496695">
                      <a:moveTo>
                        <a:pt x="727087" y="36156"/>
                      </a:moveTo>
                      <a:lnTo>
                        <a:pt x="697776" y="24561"/>
                      </a:lnTo>
                      <a:lnTo>
                        <a:pt x="668464" y="14414"/>
                      </a:lnTo>
                      <a:lnTo>
                        <a:pt x="639381" y="6096"/>
                      </a:lnTo>
                      <a:lnTo>
                        <a:pt x="610768" y="0"/>
                      </a:lnTo>
                      <a:lnTo>
                        <a:pt x="610768" y="452882"/>
                      </a:lnTo>
                      <a:lnTo>
                        <a:pt x="727087" y="452882"/>
                      </a:lnTo>
                      <a:lnTo>
                        <a:pt x="727087" y="36156"/>
                      </a:lnTo>
                      <a:close/>
                    </a:path>
                    <a:path w="1130935" h="1496695">
                      <a:moveTo>
                        <a:pt x="934770" y="868260"/>
                      </a:moveTo>
                      <a:lnTo>
                        <a:pt x="818476" y="868260"/>
                      </a:lnTo>
                      <a:lnTo>
                        <a:pt x="818476" y="1364576"/>
                      </a:lnTo>
                      <a:lnTo>
                        <a:pt x="850417" y="1335151"/>
                      </a:lnTo>
                      <a:lnTo>
                        <a:pt x="880465" y="1304251"/>
                      </a:lnTo>
                      <a:lnTo>
                        <a:pt x="908583" y="1271905"/>
                      </a:lnTo>
                      <a:lnTo>
                        <a:pt x="934770" y="1238084"/>
                      </a:lnTo>
                      <a:lnTo>
                        <a:pt x="934770" y="868260"/>
                      </a:lnTo>
                      <a:close/>
                    </a:path>
                    <a:path w="1130935" h="1496695">
                      <a:moveTo>
                        <a:pt x="934783" y="135699"/>
                      </a:moveTo>
                      <a:lnTo>
                        <a:pt x="890663" y="114427"/>
                      </a:lnTo>
                      <a:lnTo>
                        <a:pt x="818489" y="78574"/>
                      </a:lnTo>
                      <a:lnTo>
                        <a:pt x="818489" y="452882"/>
                      </a:lnTo>
                      <a:lnTo>
                        <a:pt x="934783" y="452882"/>
                      </a:lnTo>
                      <a:lnTo>
                        <a:pt x="934783" y="135699"/>
                      </a:lnTo>
                      <a:close/>
                    </a:path>
                    <a:path w="1130935" h="1496695">
                      <a:moveTo>
                        <a:pt x="1080135" y="868260"/>
                      </a:moveTo>
                      <a:lnTo>
                        <a:pt x="1026172" y="868260"/>
                      </a:lnTo>
                      <a:lnTo>
                        <a:pt x="1026172" y="1073416"/>
                      </a:lnTo>
                      <a:lnTo>
                        <a:pt x="1045006" y="1022794"/>
                      </a:lnTo>
                      <a:lnTo>
                        <a:pt x="1060894" y="970165"/>
                      </a:lnTo>
                      <a:lnTo>
                        <a:pt x="1070876" y="924890"/>
                      </a:lnTo>
                      <a:lnTo>
                        <a:pt x="1080135" y="868260"/>
                      </a:lnTo>
                      <a:close/>
                    </a:path>
                    <a:path w="1130935" h="1496695">
                      <a:moveTo>
                        <a:pt x="1130782" y="224307"/>
                      </a:moveTo>
                      <a:lnTo>
                        <a:pt x="1105509" y="213880"/>
                      </a:lnTo>
                      <a:lnTo>
                        <a:pt x="1079525" y="202730"/>
                      </a:lnTo>
                      <a:lnTo>
                        <a:pt x="1053020" y="190982"/>
                      </a:lnTo>
                      <a:lnTo>
                        <a:pt x="1026172" y="178777"/>
                      </a:lnTo>
                      <a:lnTo>
                        <a:pt x="1026172" y="452869"/>
                      </a:lnTo>
                      <a:lnTo>
                        <a:pt x="1118285" y="452869"/>
                      </a:lnTo>
                      <a:lnTo>
                        <a:pt x="1124623" y="345871"/>
                      </a:lnTo>
                      <a:lnTo>
                        <a:pt x="1130782" y="224307"/>
                      </a:lnTo>
                      <a:close/>
                    </a:path>
                  </a:pathLst>
                </a:custGeom>
                <a:solidFill>
                  <a:srgbClr val="231F20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88848FFA-A50C-0C3F-0103-857D180D7478}"/>
              </a:ext>
            </a:extLst>
          </p:cNvPr>
          <p:cNvGrpSpPr/>
          <p:nvPr/>
        </p:nvGrpSpPr>
        <p:grpSpPr>
          <a:xfrm>
            <a:off x="3442550" y="6937570"/>
            <a:ext cx="3056019" cy="386821"/>
            <a:chOff x="3429000" y="6679892"/>
            <a:chExt cx="3056019" cy="386821"/>
          </a:xfrm>
        </p:grpSpPr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94018331-698C-A914-3A6D-68F5857CFD89}"/>
                </a:ext>
              </a:extLst>
            </p:cNvPr>
            <p:cNvSpPr txBox="1"/>
            <p:nvPr/>
          </p:nvSpPr>
          <p:spPr>
            <a:xfrm>
              <a:off x="3429000" y="6723627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glow rad="127000">
                      <a:srgbClr val="A30134"/>
                    </a:glow>
                  </a:effectLst>
                  <a:uLnTx/>
                  <a:uFillTx/>
                  <a:latin typeface="游ゴシック bold" panose="020B0700000000000000" pitchFamily="50" charset="-128"/>
                  <a:ea typeface="游ゴシック bold" panose="020B0700000000000000" pitchFamily="50" charset="-128"/>
                  <a:cs typeface="+mn-cs"/>
                </a:rPr>
                <a:t>裏</a:t>
              </a:r>
            </a:p>
          </p:txBody>
        </p: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681F9CF7-9153-A978-8587-5A392FA57324}"/>
                </a:ext>
              </a:extLst>
            </p:cNvPr>
            <p:cNvGrpSpPr/>
            <p:nvPr/>
          </p:nvGrpSpPr>
          <p:grpSpPr>
            <a:xfrm>
              <a:off x="3925377" y="6679892"/>
              <a:ext cx="2559642" cy="386821"/>
              <a:chOff x="3812857" y="6531829"/>
              <a:chExt cx="2559642" cy="386821"/>
            </a:xfrm>
          </p:grpSpPr>
          <p:sp>
            <p:nvSpPr>
              <p:cNvPr id="40" name="bg object 55">
                <a:extLst>
                  <a:ext uri="{FF2B5EF4-FFF2-40B4-BE49-F238E27FC236}">
                    <a16:creationId xmlns:a16="http://schemas.microsoft.com/office/drawing/2014/main" id="{4529D638-7051-EAF0-1D9F-0D76E642D4E4}"/>
                  </a:ext>
                </a:extLst>
              </p:cNvPr>
              <p:cNvSpPr/>
              <p:nvPr/>
            </p:nvSpPr>
            <p:spPr>
              <a:xfrm>
                <a:off x="3812857" y="6531830"/>
                <a:ext cx="2559642" cy="386820"/>
              </a:xfrm>
              <a:custGeom>
                <a:avLst/>
                <a:gdLst/>
                <a:ahLst/>
                <a:cxnLst/>
                <a:rect l="l" t="t" r="r" b="b"/>
                <a:pathLst>
                  <a:path w="2205990" h="333375">
                    <a:moveTo>
                      <a:pt x="2205659" y="0"/>
                    </a:moveTo>
                    <a:lnTo>
                      <a:pt x="0" y="0"/>
                    </a:lnTo>
                    <a:lnTo>
                      <a:pt x="0" y="332879"/>
                    </a:lnTo>
                    <a:lnTo>
                      <a:pt x="2205659" y="332879"/>
                    </a:lnTo>
                    <a:lnTo>
                      <a:pt x="2205659" y="0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41" name="bg object 56">
                <a:extLst>
                  <a:ext uri="{FF2B5EF4-FFF2-40B4-BE49-F238E27FC236}">
                    <a16:creationId xmlns:a16="http://schemas.microsoft.com/office/drawing/2014/main" id="{8075EDC5-BAF9-4E44-AE12-5F8D919F64D8}"/>
                  </a:ext>
                </a:extLst>
              </p:cNvPr>
              <p:cNvSpPr/>
              <p:nvPr/>
            </p:nvSpPr>
            <p:spPr>
              <a:xfrm>
                <a:off x="4645560" y="6531829"/>
                <a:ext cx="1452969" cy="386820"/>
              </a:xfrm>
              <a:custGeom>
                <a:avLst/>
                <a:gdLst/>
                <a:ahLst/>
                <a:cxnLst/>
                <a:rect l="l" t="t" r="r" b="b"/>
                <a:pathLst>
                  <a:path w="1252220" h="333375">
                    <a:moveTo>
                      <a:pt x="1102714" y="0"/>
                    </a:moveTo>
                    <a:lnTo>
                      <a:pt x="0" y="0"/>
                    </a:lnTo>
                    <a:lnTo>
                      <a:pt x="149413" y="332879"/>
                    </a:lnTo>
                    <a:lnTo>
                      <a:pt x="1252124" y="332879"/>
                    </a:lnTo>
                    <a:lnTo>
                      <a:pt x="1102714" y="0"/>
                    </a:lnTo>
                    <a:close/>
                  </a:path>
                </a:pathLst>
              </a:custGeom>
              <a:solidFill>
                <a:srgbClr val="A30134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pic>
            <p:nvPicPr>
              <p:cNvPr id="42" name="図 41" descr="図形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68BF3224-4BED-A5A6-8951-FB434A0E85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845" t="63743" r="8890" b="10377"/>
              <a:stretch>
                <a:fillRect/>
              </a:stretch>
            </p:blipFill>
            <p:spPr>
              <a:xfrm>
                <a:off x="4849244" y="6629795"/>
                <a:ext cx="1001656" cy="202933"/>
              </a:xfrm>
              <a:prstGeom prst="rect">
                <a:avLst/>
              </a:prstGeom>
            </p:spPr>
          </p:pic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5721AA20-20C7-44B8-7E01-0C8E5E625B07}"/>
                  </a:ext>
                </a:extLst>
              </p:cNvPr>
              <p:cNvGrpSpPr/>
              <p:nvPr/>
            </p:nvGrpSpPr>
            <p:grpSpPr>
              <a:xfrm>
                <a:off x="3935212" y="6565478"/>
                <a:ext cx="248500" cy="318875"/>
                <a:chOff x="1313912" y="2227986"/>
                <a:chExt cx="1372236" cy="1760863"/>
              </a:xfrm>
            </p:grpSpPr>
            <p:sp>
              <p:nvSpPr>
                <p:cNvPr id="44" name="object 29">
                  <a:extLst>
                    <a:ext uri="{FF2B5EF4-FFF2-40B4-BE49-F238E27FC236}">
                      <a16:creationId xmlns:a16="http://schemas.microsoft.com/office/drawing/2014/main" id="{3251900F-B60B-16F2-6C74-3FF8CA7744DB}"/>
                    </a:ext>
                  </a:extLst>
                </p:cNvPr>
                <p:cNvSpPr/>
                <p:nvPr/>
              </p:nvSpPr>
              <p:spPr>
                <a:xfrm>
                  <a:off x="1313912" y="2227986"/>
                  <a:ext cx="1372236" cy="17608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2235" h="1760854">
                      <a:moveTo>
                        <a:pt x="686054" y="0"/>
                      </a:moveTo>
                      <a:lnTo>
                        <a:pt x="636322" y="3463"/>
                      </a:lnTo>
                      <a:lnTo>
                        <a:pt x="586577" y="13016"/>
                      </a:lnTo>
                      <a:lnTo>
                        <a:pt x="537299" y="27405"/>
                      </a:lnTo>
                      <a:lnTo>
                        <a:pt x="488971" y="45374"/>
                      </a:lnTo>
                      <a:lnTo>
                        <a:pt x="442077" y="65668"/>
                      </a:lnTo>
                      <a:lnTo>
                        <a:pt x="397099" y="87034"/>
                      </a:lnTo>
                      <a:lnTo>
                        <a:pt x="354520" y="108216"/>
                      </a:lnTo>
                      <a:lnTo>
                        <a:pt x="309270" y="130644"/>
                      </a:lnTo>
                      <a:lnTo>
                        <a:pt x="213399" y="176549"/>
                      </a:lnTo>
                      <a:lnTo>
                        <a:pt x="165142" y="198947"/>
                      </a:lnTo>
                      <a:lnTo>
                        <a:pt x="118180" y="219868"/>
                      </a:lnTo>
                      <a:lnTo>
                        <a:pt x="73643" y="238483"/>
                      </a:lnTo>
                      <a:lnTo>
                        <a:pt x="32664" y="253961"/>
                      </a:lnTo>
                      <a:lnTo>
                        <a:pt x="0" y="265442"/>
                      </a:lnTo>
                      <a:lnTo>
                        <a:pt x="4379" y="369101"/>
                      </a:lnTo>
                      <a:lnTo>
                        <a:pt x="9180" y="463679"/>
                      </a:lnTo>
                      <a:lnTo>
                        <a:pt x="12430" y="521155"/>
                      </a:lnTo>
                      <a:lnTo>
                        <a:pt x="16254" y="583477"/>
                      </a:lnTo>
                      <a:lnTo>
                        <a:pt x="20656" y="649187"/>
                      </a:lnTo>
                      <a:lnTo>
                        <a:pt x="25642" y="716828"/>
                      </a:lnTo>
                      <a:lnTo>
                        <a:pt x="31218" y="784940"/>
                      </a:lnTo>
                      <a:lnTo>
                        <a:pt x="37388" y="852066"/>
                      </a:lnTo>
                      <a:lnTo>
                        <a:pt x="44158" y="916748"/>
                      </a:lnTo>
                      <a:lnTo>
                        <a:pt x="51533" y="977527"/>
                      </a:lnTo>
                      <a:lnTo>
                        <a:pt x="59519" y="1032945"/>
                      </a:lnTo>
                      <a:lnTo>
                        <a:pt x="68120" y="1081545"/>
                      </a:lnTo>
                      <a:lnTo>
                        <a:pt x="77342" y="1121867"/>
                      </a:lnTo>
                      <a:lnTo>
                        <a:pt x="91916" y="1171407"/>
                      </a:lnTo>
                      <a:lnTo>
                        <a:pt x="108773" y="1219407"/>
                      </a:lnTo>
                      <a:lnTo>
                        <a:pt x="127906" y="1265851"/>
                      </a:lnTo>
                      <a:lnTo>
                        <a:pt x="149301" y="1310724"/>
                      </a:lnTo>
                      <a:lnTo>
                        <a:pt x="172950" y="1354009"/>
                      </a:lnTo>
                      <a:lnTo>
                        <a:pt x="198840" y="1395691"/>
                      </a:lnTo>
                      <a:lnTo>
                        <a:pt x="226962" y="1435754"/>
                      </a:lnTo>
                      <a:lnTo>
                        <a:pt x="257305" y="1474182"/>
                      </a:lnTo>
                      <a:lnTo>
                        <a:pt x="289858" y="1510958"/>
                      </a:lnTo>
                      <a:lnTo>
                        <a:pt x="324611" y="1546068"/>
                      </a:lnTo>
                      <a:lnTo>
                        <a:pt x="361552" y="1579495"/>
                      </a:lnTo>
                      <a:lnTo>
                        <a:pt x="400672" y="1611223"/>
                      </a:lnTo>
                      <a:lnTo>
                        <a:pt x="432141" y="1634339"/>
                      </a:lnTo>
                      <a:lnTo>
                        <a:pt x="469347" y="1659199"/>
                      </a:lnTo>
                      <a:lnTo>
                        <a:pt x="512021" y="1684758"/>
                      </a:lnTo>
                      <a:lnTo>
                        <a:pt x="559894" y="1709971"/>
                      </a:lnTo>
                      <a:lnTo>
                        <a:pt x="612699" y="1733793"/>
                      </a:lnTo>
                      <a:lnTo>
                        <a:pt x="670166" y="1755178"/>
                      </a:lnTo>
                      <a:lnTo>
                        <a:pt x="686054" y="1760435"/>
                      </a:lnTo>
                      <a:lnTo>
                        <a:pt x="701967" y="1755178"/>
                      </a:lnTo>
                      <a:lnTo>
                        <a:pt x="759449" y="1733793"/>
                      </a:lnTo>
                      <a:lnTo>
                        <a:pt x="812262" y="1709971"/>
                      </a:lnTo>
                      <a:lnTo>
                        <a:pt x="860139" y="1684758"/>
                      </a:lnTo>
                      <a:lnTo>
                        <a:pt x="902813" y="1659199"/>
                      </a:lnTo>
                      <a:lnTo>
                        <a:pt x="940018" y="1634339"/>
                      </a:lnTo>
                      <a:lnTo>
                        <a:pt x="971486" y="1611223"/>
                      </a:lnTo>
                      <a:lnTo>
                        <a:pt x="1010608" y="1579495"/>
                      </a:lnTo>
                      <a:lnTo>
                        <a:pt x="1047551" y="1546068"/>
                      </a:lnTo>
                      <a:lnTo>
                        <a:pt x="1082305" y="1510958"/>
                      </a:lnTo>
                      <a:lnTo>
                        <a:pt x="1114859" y="1474182"/>
                      </a:lnTo>
                      <a:lnTo>
                        <a:pt x="1145203" y="1435755"/>
                      </a:lnTo>
                      <a:lnTo>
                        <a:pt x="1173326" y="1395693"/>
                      </a:lnTo>
                      <a:lnTo>
                        <a:pt x="1199217" y="1354012"/>
                      </a:lnTo>
                      <a:lnTo>
                        <a:pt x="1222867" y="1310728"/>
                      </a:lnTo>
                      <a:lnTo>
                        <a:pt x="1244265" y="1265857"/>
                      </a:lnTo>
                      <a:lnTo>
                        <a:pt x="1263400" y="1219414"/>
                      </a:lnTo>
                      <a:lnTo>
                        <a:pt x="1280262" y="1171417"/>
                      </a:lnTo>
                      <a:lnTo>
                        <a:pt x="1294841" y="1121879"/>
                      </a:lnTo>
                      <a:lnTo>
                        <a:pt x="1304056" y="1081555"/>
                      </a:lnTo>
                      <a:lnTo>
                        <a:pt x="1312652" y="1032954"/>
                      </a:lnTo>
                      <a:lnTo>
                        <a:pt x="1320633" y="977534"/>
                      </a:lnTo>
                      <a:lnTo>
                        <a:pt x="1328005" y="916753"/>
                      </a:lnTo>
                      <a:lnTo>
                        <a:pt x="1334773" y="852070"/>
                      </a:lnTo>
                      <a:lnTo>
                        <a:pt x="1340941" y="784943"/>
                      </a:lnTo>
                      <a:lnTo>
                        <a:pt x="1346516" y="716830"/>
                      </a:lnTo>
                      <a:lnTo>
                        <a:pt x="1351502" y="649189"/>
                      </a:lnTo>
                      <a:lnTo>
                        <a:pt x="1355904" y="583478"/>
                      </a:lnTo>
                      <a:lnTo>
                        <a:pt x="1359729" y="521155"/>
                      </a:lnTo>
                      <a:lnTo>
                        <a:pt x="1365664" y="412509"/>
                      </a:lnTo>
                      <a:lnTo>
                        <a:pt x="1370825" y="300037"/>
                      </a:lnTo>
                      <a:lnTo>
                        <a:pt x="1372184" y="265442"/>
                      </a:lnTo>
                      <a:lnTo>
                        <a:pt x="1339519" y="253961"/>
                      </a:lnTo>
                      <a:lnTo>
                        <a:pt x="1298520" y="238483"/>
                      </a:lnTo>
                      <a:lnTo>
                        <a:pt x="1253970" y="219867"/>
                      </a:lnTo>
                      <a:lnTo>
                        <a:pt x="1206995" y="198942"/>
                      </a:lnTo>
                      <a:lnTo>
                        <a:pt x="1158720" y="176537"/>
                      </a:lnTo>
                      <a:lnTo>
                        <a:pt x="1055777" y="127128"/>
                      </a:lnTo>
                      <a:lnTo>
                        <a:pt x="975083" y="87066"/>
                      </a:lnTo>
                      <a:lnTo>
                        <a:pt x="930109" y="65700"/>
                      </a:lnTo>
                      <a:lnTo>
                        <a:pt x="883210" y="45400"/>
                      </a:lnTo>
                      <a:lnTo>
                        <a:pt x="834872" y="27423"/>
                      </a:lnTo>
                      <a:lnTo>
                        <a:pt x="785577" y="13025"/>
                      </a:lnTo>
                      <a:lnTo>
                        <a:pt x="735810" y="3465"/>
                      </a:lnTo>
                      <a:lnTo>
                        <a:pt x="68605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object 30">
                  <a:extLst>
                    <a:ext uri="{FF2B5EF4-FFF2-40B4-BE49-F238E27FC236}">
                      <a16:creationId xmlns:a16="http://schemas.microsoft.com/office/drawing/2014/main" id="{EE04F1A2-9D5E-7DA3-1F3D-ABBB14D7E03B}"/>
                    </a:ext>
                  </a:extLst>
                </p:cNvPr>
                <p:cNvSpPr/>
                <p:nvPr/>
              </p:nvSpPr>
              <p:spPr>
                <a:xfrm>
                  <a:off x="1334994" y="2248504"/>
                  <a:ext cx="1330326" cy="1718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0325" h="1718310">
                      <a:moveTo>
                        <a:pt x="664972" y="0"/>
                      </a:moveTo>
                      <a:lnTo>
                        <a:pt x="617158" y="3397"/>
                      </a:lnTo>
                      <a:lnTo>
                        <a:pt x="569063" y="12767"/>
                      </a:lnTo>
                      <a:lnTo>
                        <a:pt x="521207" y="26879"/>
                      </a:lnTo>
                      <a:lnTo>
                        <a:pt x="474106" y="44500"/>
                      </a:lnTo>
                      <a:lnTo>
                        <a:pt x="428279" y="64400"/>
                      </a:lnTo>
                      <a:lnTo>
                        <a:pt x="384244" y="85347"/>
                      </a:lnTo>
                      <a:lnTo>
                        <a:pt x="340121" y="107295"/>
                      </a:lnTo>
                      <a:lnTo>
                        <a:pt x="297294" y="128498"/>
                      </a:lnTo>
                      <a:lnTo>
                        <a:pt x="245842" y="153276"/>
                      </a:lnTo>
                      <a:lnTo>
                        <a:pt x="200795" y="174718"/>
                      </a:lnTo>
                      <a:lnTo>
                        <a:pt x="152196" y="197270"/>
                      </a:lnTo>
                      <a:lnTo>
                        <a:pt x="104850" y="218350"/>
                      </a:lnTo>
                      <a:lnTo>
                        <a:pt x="59872" y="237133"/>
                      </a:lnTo>
                      <a:lnTo>
                        <a:pt x="18376" y="252793"/>
                      </a:lnTo>
                      <a:lnTo>
                        <a:pt x="0" y="259257"/>
                      </a:lnTo>
                      <a:lnTo>
                        <a:pt x="793" y="279805"/>
                      </a:lnTo>
                      <a:lnTo>
                        <a:pt x="3767" y="347504"/>
                      </a:lnTo>
                      <a:lnTo>
                        <a:pt x="5873" y="390731"/>
                      </a:lnTo>
                      <a:lnTo>
                        <a:pt x="8537" y="441683"/>
                      </a:lnTo>
                      <a:lnTo>
                        <a:pt x="11764" y="498906"/>
                      </a:lnTo>
                      <a:lnTo>
                        <a:pt x="15559" y="560945"/>
                      </a:lnTo>
                      <a:lnTo>
                        <a:pt x="19927" y="626346"/>
                      </a:lnTo>
                      <a:lnTo>
                        <a:pt x="24873" y="693654"/>
                      </a:lnTo>
                      <a:lnTo>
                        <a:pt x="30401" y="761416"/>
                      </a:lnTo>
                      <a:lnTo>
                        <a:pt x="36516" y="828176"/>
                      </a:lnTo>
                      <a:lnTo>
                        <a:pt x="43224" y="892481"/>
                      </a:lnTo>
                      <a:lnTo>
                        <a:pt x="50528" y="952877"/>
                      </a:lnTo>
                      <a:lnTo>
                        <a:pt x="58435" y="1007908"/>
                      </a:lnTo>
                      <a:lnTo>
                        <a:pt x="66948" y="1056120"/>
                      </a:lnTo>
                      <a:lnTo>
                        <a:pt x="76073" y="1096060"/>
                      </a:lnTo>
                      <a:lnTo>
                        <a:pt x="90327" y="1144496"/>
                      </a:lnTo>
                      <a:lnTo>
                        <a:pt x="106812" y="1191423"/>
                      </a:lnTo>
                      <a:lnTo>
                        <a:pt x="125517" y="1236828"/>
                      </a:lnTo>
                      <a:lnTo>
                        <a:pt x="146433" y="1280696"/>
                      </a:lnTo>
                      <a:lnTo>
                        <a:pt x="169549" y="1323010"/>
                      </a:lnTo>
                      <a:lnTo>
                        <a:pt x="194854" y="1363756"/>
                      </a:lnTo>
                      <a:lnTo>
                        <a:pt x="222338" y="1402918"/>
                      </a:lnTo>
                      <a:lnTo>
                        <a:pt x="251990" y="1440481"/>
                      </a:lnTo>
                      <a:lnTo>
                        <a:pt x="283800" y="1476431"/>
                      </a:lnTo>
                      <a:lnTo>
                        <a:pt x="317758" y="1510751"/>
                      </a:lnTo>
                      <a:lnTo>
                        <a:pt x="353853" y="1543427"/>
                      </a:lnTo>
                      <a:lnTo>
                        <a:pt x="392074" y="1574444"/>
                      </a:lnTo>
                      <a:lnTo>
                        <a:pt x="422853" y="1597044"/>
                      </a:lnTo>
                      <a:lnTo>
                        <a:pt x="459237" y="1621352"/>
                      </a:lnTo>
                      <a:lnTo>
                        <a:pt x="500964" y="1646342"/>
                      </a:lnTo>
                      <a:lnTo>
                        <a:pt x="547770" y="1670991"/>
                      </a:lnTo>
                      <a:lnTo>
                        <a:pt x="599394" y="1694276"/>
                      </a:lnTo>
                      <a:lnTo>
                        <a:pt x="655574" y="1715173"/>
                      </a:lnTo>
                      <a:lnTo>
                        <a:pt x="664972" y="1718271"/>
                      </a:lnTo>
                      <a:lnTo>
                        <a:pt x="674420" y="1715173"/>
                      </a:lnTo>
                      <a:lnTo>
                        <a:pt x="730608" y="1694276"/>
                      </a:lnTo>
                      <a:lnTo>
                        <a:pt x="782234" y="1670991"/>
                      </a:lnTo>
                      <a:lnTo>
                        <a:pt x="798346" y="1662506"/>
                      </a:lnTo>
                      <a:lnTo>
                        <a:pt x="664997" y="1662506"/>
                      </a:lnTo>
                      <a:lnTo>
                        <a:pt x="604099" y="1638794"/>
                      </a:lnTo>
                      <a:lnTo>
                        <a:pt x="549153" y="1612400"/>
                      </a:lnTo>
                      <a:lnTo>
                        <a:pt x="500578" y="1584870"/>
                      </a:lnTo>
                      <a:lnTo>
                        <a:pt x="458793" y="1557754"/>
                      </a:lnTo>
                      <a:lnTo>
                        <a:pt x="424218" y="1532597"/>
                      </a:lnTo>
                      <a:lnTo>
                        <a:pt x="385120" y="1500717"/>
                      </a:lnTo>
                      <a:lnTo>
                        <a:pt x="348401" y="1466972"/>
                      </a:lnTo>
                      <a:lnTo>
                        <a:pt x="314073" y="1431379"/>
                      </a:lnTo>
                      <a:lnTo>
                        <a:pt x="282148" y="1393959"/>
                      </a:lnTo>
                      <a:lnTo>
                        <a:pt x="252639" y="1354731"/>
                      </a:lnTo>
                      <a:lnTo>
                        <a:pt x="225559" y="1313712"/>
                      </a:lnTo>
                      <a:lnTo>
                        <a:pt x="200921" y="1270924"/>
                      </a:lnTo>
                      <a:lnTo>
                        <a:pt x="178737" y="1226384"/>
                      </a:lnTo>
                      <a:lnTo>
                        <a:pt x="159020" y="1180111"/>
                      </a:lnTo>
                      <a:lnTo>
                        <a:pt x="141782" y="1132126"/>
                      </a:lnTo>
                      <a:lnTo>
                        <a:pt x="127038" y="1082446"/>
                      </a:lnTo>
                      <a:lnTo>
                        <a:pt x="111486" y="1005730"/>
                      </a:lnTo>
                      <a:lnTo>
                        <a:pt x="104401" y="957788"/>
                      </a:lnTo>
                      <a:lnTo>
                        <a:pt x="97777" y="904949"/>
                      </a:lnTo>
                      <a:lnTo>
                        <a:pt x="91615" y="848330"/>
                      </a:lnTo>
                      <a:lnTo>
                        <a:pt x="85913" y="789048"/>
                      </a:lnTo>
                      <a:lnTo>
                        <a:pt x="80672" y="728221"/>
                      </a:lnTo>
                      <a:lnTo>
                        <a:pt x="75893" y="666969"/>
                      </a:lnTo>
                      <a:lnTo>
                        <a:pt x="71575" y="606407"/>
                      </a:lnTo>
                      <a:lnTo>
                        <a:pt x="67718" y="547655"/>
                      </a:lnTo>
                      <a:lnTo>
                        <a:pt x="64322" y="491831"/>
                      </a:lnTo>
                      <a:lnTo>
                        <a:pt x="61388" y="440051"/>
                      </a:lnTo>
                      <a:lnTo>
                        <a:pt x="58916" y="393435"/>
                      </a:lnTo>
                      <a:lnTo>
                        <a:pt x="56904" y="353100"/>
                      </a:lnTo>
                      <a:lnTo>
                        <a:pt x="54267" y="295744"/>
                      </a:lnTo>
                      <a:lnTo>
                        <a:pt x="94780" y="279805"/>
                      </a:lnTo>
                      <a:lnTo>
                        <a:pt x="137538" y="261603"/>
                      </a:lnTo>
                      <a:lnTo>
                        <a:pt x="182002" y="241630"/>
                      </a:lnTo>
                      <a:lnTo>
                        <a:pt x="227633" y="220378"/>
                      </a:lnTo>
                      <a:lnTo>
                        <a:pt x="320243" y="176009"/>
                      </a:lnTo>
                      <a:lnTo>
                        <a:pt x="366229" y="153250"/>
                      </a:lnTo>
                      <a:lnTo>
                        <a:pt x="412526" y="130256"/>
                      </a:lnTo>
                      <a:lnTo>
                        <a:pt x="461506" y="107287"/>
                      </a:lnTo>
                      <a:lnTo>
                        <a:pt x="512205" y="86198"/>
                      </a:lnTo>
                      <a:lnTo>
                        <a:pt x="563658" y="68840"/>
                      </a:lnTo>
                      <a:lnTo>
                        <a:pt x="614902" y="57066"/>
                      </a:lnTo>
                      <a:lnTo>
                        <a:pt x="664972" y="52730"/>
                      </a:lnTo>
                      <a:lnTo>
                        <a:pt x="874801" y="52730"/>
                      </a:lnTo>
                      <a:lnTo>
                        <a:pt x="855814" y="44487"/>
                      </a:lnTo>
                      <a:lnTo>
                        <a:pt x="808715" y="26870"/>
                      </a:lnTo>
                      <a:lnTo>
                        <a:pt x="760862" y="12762"/>
                      </a:lnTo>
                      <a:lnTo>
                        <a:pt x="712770" y="3395"/>
                      </a:lnTo>
                      <a:lnTo>
                        <a:pt x="664972" y="0"/>
                      </a:lnTo>
                      <a:close/>
                    </a:path>
                    <a:path w="1330325" h="1718310">
                      <a:moveTo>
                        <a:pt x="874801" y="52730"/>
                      </a:moveTo>
                      <a:lnTo>
                        <a:pt x="664972" y="52730"/>
                      </a:lnTo>
                      <a:lnTo>
                        <a:pt x="715061" y="57066"/>
                      </a:lnTo>
                      <a:lnTo>
                        <a:pt x="766324" y="68841"/>
                      </a:lnTo>
                      <a:lnTo>
                        <a:pt x="817797" y="86201"/>
                      </a:lnTo>
                      <a:lnTo>
                        <a:pt x="868517" y="107295"/>
                      </a:lnTo>
                      <a:lnTo>
                        <a:pt x="917519" y="130270"/>
                      </a:lnTo>
                      <a:lnTo>
                        <a:pt x="963841" y="153276"/>
                      </a:lnTo>
                      <a:lnTo>
                        <a:pt x="1009751" y="176009"/>
                      </a:lnTo>
                      <a:lnTo>
                        <a:pt x="1102373" y="220378"/>
                      </a:lnTo>
                      <a:lnTo>
                        <a:pt x="1148008" y="241630"/>
                      </a:lnTo>
                      <a:lnTo>
                        <a:pt x="1192474" y="261603"/>
                      </a:lnTo>
                      <a:lnTo>
                        <a:pt x="1235231" y="279805"/>
                      </a:lnTo>
                      <a:lnTo>
                        <a:pt x="1275740" y="295744"/>
                      </a:lnTo>
                      <a:lnTo>
                        <a:pt x="1274650" y="320164"/>
                      </a:lnTo>
                      <a:lnTo>
                        <a:pt x="1271087" y="393435"/>
                      </a:lnTo>
                      <a:lnTo>
                        <a:pt x="1268522" y="441683"/>
                      </a:lnTo>
                      <a:lnTo>
                        <a:pt x="1265681" y="491831"/>
                      </a:lnTo>
                      <a:lnTo>
                        <a:pt x="1262286" y="547655"/>
                      </a:lnTo>
                      <a:lnTo>
                        <a:pt x="1258429" y="606407"/>
                      </a:lnTo>
                      <a:lnTo>
                        <a:pt x="1254112" y="666969"/>
                      </a:lnTo>
                      <a:lnTo>
                        <a:pt x="1249333" y="728221"/>
                      </a:lnTo>
                      <a:lnTo>
                        <a:pt x="1244093" y="789048"/>
                      </a:lnTo>
                      <a:lnTo>
                        <a:pt x="1238391" y="848330"/>
                      </a:lnTo>
                      <a:lnTo>
                        <a:pt x="1232227" y="904949"/>
                      </a:lnTo>
                      <a:lnTo>
                        <a:pt x="1225602" y="957788"/>
                      </a:lnTo>
                      <a:lnTo>
                        <a:pt x="1218515" y="1005730"/>
                      </a:lnTo>
                      <a:lnTo>
                        <a:pt x="1210967" y="1047655"/>
                      </a:lnTo>
                      <a:lnTo>
                        <a:pt x="1188209" y="1132126"/>
                      </a:lnTo>
                      <a:lnTo>
                        <a:pt x="1170972" y="1180111"/>
                      </a:lnTo>
                      <a:lnTo>
                        <a:pt x="1151256" y="1226384"/>
                      </a:lnTo>
                      <a:lnTo>
                        <a:pt x="1129074" y="1270924"/>
                      </a:lnTo>
                      <a:lnTo>
                        <a:pt x="1104438" y="1313712"/>
                      </a:lnTo>
                      <a:lnTo>
                        <a:pt x="1077361" y="1354731"/>
                      </a:lnTo>
                      <a:lnTo>
                        <a:pt x="1047854" y="1393959"/>
                      </a:lnTo>
                      <a:lnTo>
                        <a:pt x="1015930" y="1431379"/>
                      </a:lnTo>
                      <a:lnTo>
                        <a:pt x="981601" y="1466972"/>
                      </a:lnTo>
                      <a:lnTo>
                        <a:pt x="944879" y="1500717"/>
                      </a:lnTo>
                      <a:lnTo>
                        <a:pt x="905776" y="1532597"/>
                      </a:lnTo>
                      <a:lnTo>
                        <a:pt x="871200" y="1557754"/>
                      </a:lnTo>
                      <a:lnTo>
                        <a:pt x="829412" y="1584870"/>
                      </a:lnTo>
                      <a:lnTo>
                        <a:pt x="780835" y="1612400"/>
                      </a:lnTo>
                      <a:lnTo>
                        <a:pt x="725890" y="1638794"/>
                      </a:lnTo>
                      <a:lnTo>
                        <a:pt x="664997" y="1662506"/>
                      </a:lnTo>
                      <a:lnTo>
                        <a:pt x="798346" y="1662506"/>
                      </a:lnTo>
                      <a:lnTo>
                        <a:pt x="870759" y="1621352"/>
                      </a:lnTo>
                      <a:lnTo>
                        <a:pt x="907135" y="1597044"/>
                      </a:lnTo>
                      <a:lnTo>
                        <a:pt x="937907" y="1574444"/>
                      </a:lnTo>
                      <a:lnTo>
                        <a:pt x="976134" y="1543427"/>
                      </a:lnTo>
                      <a:lnTo>
                        <a:pt x="1012232" y="1510751"/>
                      </a:lnTo>
                      <a:lnTo>
                        <a:pt x="1046192" y="1476431"/>
                      </a:lnTo>
                      <a:lnTo>
                        <a:pt x="1078002" y="1440481"/>
                      </a:lnTo>
                      <a:lnTo>
                        <a:pt x="1107654" y="1402918"/>
                      </a:lnTo>
                      <a:lnTo>
                        <a:pt x="1135137" y="1363756"/>
                      </a:lnTo>
                      <a:lnTo>
                        <a:pt x="1160440" y="1323010"/>
                      </a:lnTo>
                      <a:lnTo>
                        <a:pt x="1183553" y="1280696"/>
                      </a:lnTo>
                      <a:lnTo>
                        <a:pt x="1204467" y="1236828"/>
                      </a:lnTo>
                      <a:lnTo>
                        <a:pt x="1223171" y="1191423"/>
                      </a:lnTo>
                      <a:lnTo>
                        <a:pt x="1239655" y="1144496"/>
                      </a:lnTo>
                      <a:lnTo>
                        <a:pt x="1253909" y="1096060"/>
                      </a:lnTo>
                      <a:lnTo>
                        <a:pt x="1263040" y="1056120"/>
                      </a:lnTo>
                      <a:lnTo>
                        <a:pt x="1271558" y="1007908"/>
                      </a:lnTo>
                      <a:lnTo>
                        <a:pt x="1279469" y="952877"/>
                      </a:lnTo>
                      <a:lnTo>
                        <a:pt x="1286777" y="892481"/>
                      </a:lnTo>
                      <a:lnTo>
                        <a:pt x="1293487" y="828176"/>
                      </a:lnTo>
                      <a:lnTo>
                        <a:pt x="1299604" y="761416"/>
                      </a:lnTo>
                      <a:lnTo>
                        <a:pt x="1305132" y="693654"/>
                      </a:lnTo>
                      <a:lnTo>
                        <a:pt x="1310078" y="626346"/>
                      </a:lnTo>
                      <a:lnTo>
                        <a:pt x="1314445" y="560945"/>
                      </a:lnTo>
                      <a:lnTo>
                        <a:pt x="1318238" y="498906"/>
                      </a:lnTo>
                      <a:lnTo>
                        <a:pt x="1321548" y="440051"/>
                      </a:lnTo>
                      <a:lnTo>
                        <a:pt x="1324125" y="390731"/>
                      </a:lnTo>
                      <a:lnTo>
                        <a:pt x="1326227" y="347504"/>
                      </a:lnTo>
                      <a:lnTo>
                        <a:pt x="1328776" y="290041"/>
                      </a:lnTo>
                      <a:lnTo>
                        <a:pt x="1329994" y="259257"/>
                      </a:lnTo>
                      <a:lnTo>
                        <a:pt x="1311605" y="252793"/>
                      </a:lnTo>
                      <a:lnTo>
                        <a:pt x="1270110" y="237133"/>
                      </a:lnTo>
                      <a:lnTo>
                        <a:pt x="1225135" y="218350"/>
                      </a:lnTo>
                      <a:lnTo>
                        <a:pt x="1177793" y="197270"/>
                      </a:lnTo>
                      <a:lnTo>
                        <a:pt x="1129199" y="174718"/>
                      </a:lnTo>
                      <a:lnTo>
                        <a:pt x="1084104" y="153250"/>
                      </a:lnTo>
                      <a:lnTo>
                        <a:pt x="1032713" y="128498"/>
                      </a:lnTo>
                      <a:lnTo>
                        <a:pt x="987412" y="106095"/>
                      </a:lnTo>
                      <a:lnTo>
                        <a:pt x="945679" y="85331"/>
                      </a:lnTo>
                      <a:lnTo>
                        <a:pt x="901640" y="64384"/>
                      </a:lnTo>
                      <a:lnTo>
                        <a:pt x="874801" y="52730"/>
                      </a:lnTo>
                      <a:close/>
                    </a:path>
                  </a:pathLst>
                </a:custGeom>
                <a:solidFill>
                  <a:srgbClr val="231F20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object 31">
                  <a:extLst>
                    <a:ext uri="{FF2B5EF4-FFF2-40B4-BE49-F238E27FC236}">
                      <a16:creationId xmlns:a16="http://schemas.microsoft.com/office/drawing/2014/main" id="{F72C7D21-B8A6-905A-A8D3-9D16DAC8A43F}"/>
                    </a:ext>
                  </a:extLst>
                </p:cNvPr>
                <p:cNvSpPr/>
                <p:nvPr/>
              </p:nvSpPr>
              <p:spPr>
                <a:xfrm>
                  <a:off x="1455244" y="2836748"/>
                  <a:ext cx="1063626" cy="3467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625" h="346710">
                      <a:moveTo>
                        <a:pt x="301421" y="0"/>
                      </a:moveTo>
                      <a:lnTo>
                        <a:pt x="150749" y="215201"/>
                      </a:lnTo>
                      <a:lnTo>
                        <a:pt x="0" y="0"/>
                      </a:lnTo>
                      <a:lnTo>
                        <a:pt x="150749" y="346608"/>
                      </a:lnTo>
                      <a:lnTo>
                        <a:pt x="301421" y="0"/>
                      </a:lnTo>
                      <a:close/>
                    </a:path>
                    <a:path w="1063625" h="346710">
                      <a:moveTo>
                        <a:pt x="453250" y="101041"/>
                      </a:moveTo>
                      <a:lnTo>
                        <a:pt x="410730" y="101041"/>
                      </a:lnTo>
                      <a:lnTo>
                        <a:pt x="362902" y="188252"/>
                      </a:lnTo>
                      <a:lnTo>
                        <a:pt x="342582" y="101041"/>
                      </a:lnTo>
                      <a:lnTo>
                        <a:pt x="301434" y="101041"/>
                      </a:lnTo>
                      <a:lnTo>
                        <a:pt x="342696" y="277037"/>
                      </a:lnTo>
                      <a:lnTo>
                        <a:pt x="356158" y="277037"/>
                      </a:lnTo>
                      <a:lnTo>
                        <a:pt x="453250" y="101041"/>
                      </a:lnTo>
                      <a:close/>
                    </a:path>
                    <a:path w="1063625" h="346710">
                      <a:moveTo>
                        <a:pt x="553491" y="101041"/>
                      </a:moveTo>
                      <a:lnTo>
                        <a:pt x="460832" y="101041"/>
                      </a:lnTo>
                      <a:lnTo>
                        <a:pt x="460832" y="139700"/>
                      </a:lnTo>
                      <a:lnTo>
                        <a:pt x="486714" y="139700"/>
                      </a:lnTo>
                      <a:lnTo>
                        <a:pt x="471614" y="235724"/>
                      </a:lnTo>
                      <a:lnTo>
                        <a:pt x="443890" y="235724"/>
                      </a:lnTo>
                      <a:lnTo>
                        <a:pt x="443890" y="274345"/>
                      </a:lnTo>
                      <a:lnTo>
                        <a:pt x="536511" y="274345"/>
                      </a:lnTo>
                      <a:lnTo>
                        <a:pt x="536511" y="235724"/>
                      </a:lnTo>
                      <a:lnTo>
                        <a:pt x="510387" y="235724"/>
                      </a:lnTo>
                      <a:lnTo>
                        <a:pt x="525500" y="139700"/>
                      </a:lnTo>
                      <a:lnTo>
                        <a:pt x="553491" y="139700"/>
                      </a:lnTo>
                      <a:lnTo>
                        <a:pt x="553491" y="101041"/>
                      </a:lnTo>
                      <a:close/>
                    </a:path>
                    <a:path w="1063625" h="346710">
                      <a:moveTo>
                        <a:pt x="693991" y="122428"/>
                      </a:moveTo>
                      <a:lnTo>
                        <a:pt x="656170" y="99695"/>
                      </a:lnTo>
                      <a:lnTo>
                        <a:pt x="642518" y="98399"/>
                      </a:lnTo>
                      <a:lnTo>
                        <a:pt x="634796" y="98399"/>
                      </a:lnTo>
                      <a:lnTo>
                        <a:pt x="599401" y="112788"/>
                      </a:lnTo>
                      <a:lnTo>
                        <a:pt x="575919" y="150812"/>
                      </a:lnTo>
                      <a:lnTo>
                        <a:pt x="575144" y="164503"/>
                      </a:lnTo>
                      <a:lnTo>
                        <a:pt x="575868" y="168935"/>
                      </a:lnTo>
                      <a:lnTo>
                        <a:pt x="602043" y="198488"/>
                      </a:lnTo>
                      <a:lnTo>
                        <a:pt x="617880" y="205422"/>
                      </a:lnTo>
                      <a:lnTo>
                        <a:pt x="627989" y="209727"/>
                      </a:lnTo>
                      <a:lnTo>
                        <a:pt x="635114" y="213588"/>
                      </a:lnTo>
                      <a:lnTo>
                        <a:pt x="639330" y="217538"/>
                      </a:lnTo>
                      <a:lnTo>
                        <a:pt x="640715" y="222110"/>
                      </a:lnTo>
                      <a:lnTo>
                        <a:pt x="640664" y="223177"/>
                      </a:lnTo>
                      <a:lnTo>
                        <a:pt x="615619" y="238391"/>
                      </a:lnTo>
                      <a:lnTo>
                        <a:pt x="609714" y="238391"/>
                      </a:lnTo>
                      <a:lnTo>
                        <a:pt x="603986" y="237274"/>
                      </a:lnTo>
                      <a:lnTo>
                        <a:pt x="591921" y="232778"/>
                      </a:lnTo>
                      <a:lnTo>
                        <a:pt x="585800" y="229704"/>
                      </a:lnTo>
                      <a:lnTo>
                        <a:pt x="571195" y="221081"/>
                      </a:lnTo>
                      <a:lnTo>
                        <a:pt x="560971" y="255866"/>
                      </a:lnTo>
                      <a:lnTo>
                        <a:pt x="597128" y="275869"/>
                      </a:lnTo>
                      <a:lnTo>
                        <a:pt x="610539" y="277037"/>
                      </a:lnTo>
                      <a:lnTo>
                        <a:pt x="622617" y="276123"/>
                      </a:lnTo>
                      <a:lnTo>
                        <a:pt x="662089" y="258203"/>
                      </a:lnTo>
                      <a:lnTo>
                        <a:pt x="675881" y="238391"/>
                      </a:lnTo>
                      <a:lnTo>
                        <a:pt x="677735" y="234111"/>
                      </a:lnTo>
                      <a:lnTo>
                        <a:pt x="681672" y="208965"/>
                      </a:lnTo>
                      <a:lnTo>
                        <a:pt x="680897" y="204571"/>
                      </a:lnTo>
                      <a:lnTo>
                        <a:pt x="654723" y="175768"/>
                      </a:lnTo>
                      <a:lnTo>
                        <a:pt x="624967" y="162560"/>
                      </a:lnTo>
                      <a:lnTo>
                        <a:pt x="620560" y="159207"/>
                      </a:lnTo>
                      <a:lnTo>
                        <a:pt x="616673" y="156298"/>
                      </a:lnTo>
                      <a:lnTo>
                        <a:pt x="615784" y="153924"/>
                      </a:lnTo>
                      <a:lnTo>
                        <a:pt x="615861" y="150253"/>
                      </a:lnTo>
                      <a:lnTo>
                        <a:pt x="616458" y="147053"/>
                      </a:lnTo>
                      <a:lnTo>
                        <a:pt x="618858" y="143827"/>
                      </a:lnTo>
                      <a:lnTo>
                        <a:pt x="626884" y="138430"/>
                      </a:lnTo>
                      <a:lnTo>
                        <a:pt x="632777" y="136791"/>
                      </a:lnTo>
                      <a:lnTo>
                        <a:pt x="644334" y="136791"/>
                      </a:lnTo>
                      <a:lnTo>
                        <a:pt x="649922" y="138061"/>
                      </a:lnTo>
                      <a:lnTo>
                        <a:pt x="660641" y="142646"/>
                      </a:lnTo>
                      <a:lnTo>
                        <a:pt x="665861" y="145757"/>
                      </a:lnTo>
                      <a:lnTo>
                        <a:pt x="676605" y="153644"/>
                      </a:lnTo>
                      <a:lnTo>
                        <a:pt x="685990" y="136791"/>
                      </a:lnTo>
                      <a:lnTo>
                        <a:pt x="693991" y="122428"/>
                      </a:lnTo>
                      <a:close/>
                    </a:path>
                    <a:path w="1063625" h="346710">
                      <a:moveTo>
                        <a:pt x="831291" y="122428"/>
                      </a:moveTo>
                      <a:lnTo>
                        <a:pt x="793457" y="99695"/>
                      </a:lnTo>
                      <a:lnTo>
                        <a:pt x="779792" y="98399"/>
                      </a:lnTo>
                      <a:lnTo>
                        <a:pt x="772071" y="98399"/>
                      </a:lnTo>
                      <a:lnTo>
                        <a:pt x="736714" y="112788"/>
                      </a:lnTo>
                      <a:lnTo>
                        <a:pt x="713193" y="150736"/>
                      </a:lnTo>
                      <a:lnTo>
                        <a:pt x="713155" y="150876"/>
                      </a:lnTo>
                      <a:lnTo>
                        <a:pt x="712685" y="153924"/>
                      </a:lnTo>
                      <a:lnTo>
                        <a:pt x="712470" y="156298"/>
                      </a:lnTo>
                      <a:lnTo>
                        <a:pt x="731672" y="194068"/>
                      </a:lnTo>
                      <a:lnTo>
                        <a:pt x="755167" y="205422"/>
                      </a:lnTo>
                      <a:lnTo>
                        <a:pt x="765263" y="209727"/>
                      </a:lnTo>
                      <a:lnTo>
                        <a:pt x="772388" y="213588"/>
                      </a:lnTo>
                      <a:lnTo>
                        <a:pt x="776592" y="217538"/>
                      </a:lnTo>
                      <a:lnTo>
                        <a:pt x="777989" y="222110"/>
                      </a:lnTo>
                      <a:lnTo>
                        <a:pt x="777938" y="223177"/>
                      </a:lnTo>
                      <a:lnTo>
                        <a:pt x="752919" y="238391"/>
                      </a:lnTo>
                      <a:lnTo>
                        <a:pt x="747014" y="238391"/>
                      </a:lnTo>
                      <a:lnTo>
                        <a:pt x="741248" y="237274"/>
                      </a:lnTo>
                      <a:lnTo>
                        <a:pt x="729208" y="232778"/>
                      </a:lnTo>
                      <a:lnTo>
                        <a:pt x="723087" y="229704"/>
                      </a:lnTo>
                      <a:lnTo>
                        <a:pt x="708456" y="221081"/>
                      </a:lnTo>
                      <a:lnTo>
                        <a:pt x="698246" y="255866"/>
                      </a:lnTo>
                      <a:lnTo>
                        <a:pt x="734402" y="275869"/>
                      </a:lnTo>
                      <a:lnTo>
                        <a:pt x="747826" y="277037"/>
                      </a:lnTo>
                      <a:lnTo>
                        <a:pt x="759891" y="276123"/>
                      </a:lnTo>
                      <a:lnTo>
                        <a:pt x="799363" y="258203"/>
                      </a:lnTo>
                      <a:lnTo>
                        <a:pt x="813155" y="238391"/>
                      </a:lnTo>
                      <a:lnTo>
                        <a:pt x="815022" y="234111"/>
                      </a:lnTo>
                      <a:lnTo>
                        <a:pt x="818946" y="208965"/>
                      </a:lnTo>
                      <a:lnTo>
                        <a:pt x="818197" y="204571"/>
                      </a:lnTo>
                      <a:lnTo>
                        <a:pt x="792010" y="175768"/>
                      </a:lnTo>
                      <a:lnTo>
                        <a:pt x="762266" y="162560"/>
                      </a:lnTo>
                      <a:lnTo>
                        <a:pt x="753948" y="156298"/>
                      </a:lnTo>
                      <a:lnTo>
                        <a:pt x="753071" y="153924"/>
                      </a:lnTo>
                      <a:lnTo>
                        <a:pt x="753059" y="150736"/>
                      </a:lnTo>
                      <a:lnTo>
                        <a:pt x="753719" y="147053"/>
                      </a:lnTo>
                      <a:lnTo>
                        <a:pt x="756119" y="143827"/>
                      </a:lnTo>
                      <a:lnTo>
                        <a:pt x="764184" y="138430"/>
                      </a:lnTo>
                      <a:lnTo>
                        <a:pt x="770089" y="136791"/>
                      </a:lnTo>
                      <a:lnTo>
                        <a:pt x="781634" y="136791"/>
                      </a:lnTo>
                      <a:lnTo>
                        <a:pt x="787209" y="138061"/>
                      </a:lnTo>
                      <a:lnTo>
                        <a:pt x="797928" y="142646"/>
                      </a:lnTo>
                      <a:lnTo>
                        <a:pt x="803148" y="145757"/>
                      </a:lnTo>
                      <a:lnTo>
                        <a:pt x="813879" y="153644"/>
                      </a:lnTo>
                      <a:lnTo>
                        <a:pt x="823277" y="136791"/>
                      </a:lnTo>
                      <a:lnTo>
                        <a:pt x="831291" y="122428"/>
                      </a:lnTo>
                      <a:close/>
                    </a:path>
                    <a:path w="1063625" h="346710">
                      <a:moveTo>
                        <a:pt x="955878" y="101041"/>
                      </a:moveTo>
                      <a:lnTo>
                        <a:pt x="863231" y="101041"/>
                      </a:lnTo>
                      <a:lnTo>
                        <a:pt x="863231" y="133362"/>
                      </a:lnTo>
                      <a:lnTo>
                        <a:pt x="840917" y="274345"/>
                      </a:lnTo>
                      <a:lnTo>
                        <a:pt x="937945" y="274345"/>
                      </a:lnTo>
                      <a:lnTo>
                        <a:pt x="937945" y="235724"/>
                      </a:lnTo>
                      <a:lnTo>
                        <a:pt x="885913" y="235724"/>
                      </a:lnTo>
                      <a:lnTo>
                        <a:pt x="891603" y="199034"/>
                      </a:lnTo>
                      <a:lnTo>
                        <a:pt x="947407" y="199034"/>
                      </a:lnTo>
                      <a:lnTo>
                        <a:pt x="947407" y="160388"/>
                      </a:lnTo>
                      <a:lnTo>
                        <a:pt x="897775" y="160388"/>
                      </a:lnTo>
                      <a:lnTo>
                        <a:pt x="901039" y="139700"/>
                      </a:lnTo>
                      <a:lnTo>
                        <a:pt x="955878" y="139700"/>
                      </a:lnTo>
                      <a:lnTo>
                        <a:pt x="955878" y="101041"/>
                      </a:lnTo>
                      <a:close/>
                    </a:path>
                    <a:path w="1063625" h="346710">
                      <a:moveTo>
                        <a:pt x="1063396" y="235724"/>
                      </a:moveTo>
                      <a:lnTo>
                        <a:pt x="1018616" y="235724"/>
                      </a:lnTo>
                      <a:lnTo>
                        <a:pt x="1039939" y="101041"/>
                      </a:lnTo>
                      <a:lnTo>
                        <a:pt x="995921" y="101041"/>
                      </a:lnTo>
                      <a:lnTo>
                        <a:pt x="995921" y="133362"/>
                      </a:lnTo>
                      <a:lnTo>
                        <a:pt x="973607" y="274345"/>
                      </a:lnTo>
                      <a:lnTo>
                        <a:pt x="1063396" y="274345"/>
                      </a:lnTo>
                      <a:lnTo>
                        <a:pt x="1063396" y="235724"/>
                      </a:lnTo>
                      <a:close/>
                    </a:path>
                  </a:pathLst>
                </a:custGeom>
                <a:solidFill>
                  <a:srgbClr val="A30134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object 32">
                  <a:extLst>
                    <a:ext uri="{FF2B5EF4-FFF2-40B4-BE49-F238E27FC236}">
                      <a16:creationId xmlns:a16="http://schemas.microsoft.com/office/drawing/2014/main" id="{6FD14601-DE2A-5A04-081B-18339690EEF7}"/>
                    </a:ext>
                  </a:extLst>
                </p:cNvPr>
                <p:cNvSpPr/>
                <p:nvPr/>
              </p:nvSpPr>
              <p:spPr>
                <a:xfrm>
                  <a:off x="1434580" y="2349486"/>
                  <a:ext cx="1130936" cy="1496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0935" h="1496695">
                      <a:moveTo>
                        <a:pt x="104000" y="179057"/>
                      </a:moveTo>
                      <a:lnTo>
                        <a:pt x="77317" y="191185"/>
                      </a:lnTo>
                      <a:lnTo>
                        <a:pt x="50977" y="202869"/>
                      </a:lnTo>
                      <a:lnTo>
                        <a:pt x="25146" y="213944"/>
                      </a:lnTo>
                      <a:lnTo>
                        <a:pt x="0" y="224307"/>
                      </a:lnTo>
                      <a:lnTo>
                        <a:pt x="6197" y="345859"/>
                      </a:lnTo>
                      <a:lnTo>
                        <a:pt x="12547" y="452882"/>
                      </a:lnTo>
                      <a:lnTo>
                        <a:pt x="104000" y="452882"/>
                      </a:lnTo>
                      <a:lnTo>
                        <a:pt x="104000" y="179057"/>
                      </a:lnTo>
                      <a:close/>
                    </a:path>
                    <a:path w="1130935" h="1496695">
                      <a:moveTo>
                        <a:pt x="104013" y="868273"/>
                      </a:moveTo>
                      <a:lnTo>
                        <a:pt x="50673" y="868273"/>
                      </a:lnTo>
                      <a:lnTo>
                        <a:pt x="55219" y="897851"/>
                      </a:lnTo>
                      <a:lnTo>
                        <a:pt x="64833" y="949096"/>
                      </a:lnTo>
                      <a:lnTo>
                        <a:pt x="77355" y="996340"/>
                      </a:lnTo>
                      <a:lnTo>
                        <a:pt x="94424" y="1047216"/>
                      </a:lnTo>
                      <a:lnTo>
                        <a:pt x="104013" y="1071930"/>
                      </a:lnTo>
                      <a:lnTo>
                        <a:pt x="104013" y="868273"/>
                      </a:lnTo>
                      <a:close/>
                    </a:path>
                    <a:path w="1130935" h="1496695">
                      <a:moveTo>
                        <a:pt x="311683" y="868260"/>
                      </a:moveTo>
                      <a:lnTo>
                        <a:pt x="195402" y="868260"/>
                      </a:lnTo>
                      <a:lnTo>
                        <a:pt x="195402" y="1237246"/>
                      </a:lnTo>
                      <a:lnTo>
                        <a:pt x="221564" y="1271143"/>
                      </a:lnTo>
                      <a:lnTo>
                        <a:pt x="249682" y="1303578"/>
                      </a:lnTo>
                      <a:lnTo>
                        <a:pt x="279730" y="1334528"/>
                      </a:lnTo>
                      <a:lnTo>
                        <a:pt x="311683" y="1364030"/>
                      </a:lnTo>
                      <a:lnTo>
                        <a:pt x="311683" y="868260"/>
                      </a:lnTo>
                      <a:close/>
                    </a:path>
                    <a:path w="1130935" h="1496695">
                      <a:moveTo>
                        <a:pt x="311683" y="78879"/>
                      </a:moveTo>
                      <a:lnTo>
                        <a:pt x="195402" y="135991"/>
                      </a:lnTo>
                      <a:lnTo>
                        <a:pt x="195402" y="452869"/>
                      </a:lnTo>
                      <a:lnTo>
                        <a:pt x="311683" y="452869"/>
                      </a:lnTo>
                      <a:lnTo>
                        <a:pt x="311683" y="78879"/>
                      </a:lnTo>
                      <a:close/>
                    </a:path>
                    <a:path w="1130935" h="1496695">
                      <a:moveTo>
                        <a:pt x="519391" y="868273"/>
                      </a:moveTo>
                      <a:lnTo>
                        <a:pt x="403110" y="868273"/>
                      </a:lnTo>
                      <a:lnTo>
                        <a:pt x="403110" y="1433233"/>
                      </a:lnTo>
                      <a:lnTo>
                        <a:pt x="428599" y="1449108"/>
                      </a:lnTo>
                      <a:lnTo>
                        <a:pt x="456539" y="1465097"/>
                      </a:lnTo>
                      <a:lnTo>
                        <a:pt x="486841" y="1480858"/>
                      </a:lnTo>
                      <a:lnTo>
                        <a:pt x="519391" y="1496060"/>
                      </a:lnTo>
                      <a:lnTo>
                        <a:pt x="519391" y="868273"/>
                      </a:lnTo>
                      <a:close/>
                    </a:path>
                    <a:path w="1130935" h="1496695">
                      <a:moveTo>
                        <a:pt x="519391" y="114"/>
                      </a:moveTo>
                      <a:lnTo>
                        <a:pt x="490778" y="6261"/>
                      </a:lnTo>
                      <a:lnTo>
                        <a:pt x="461708" y="14617"/>
                      </a:lnTo>
                      <a:lnTo>
                        <a:pt x="432409" y="24803"/>
                      </a:lnTo>
                      <a:lnTo>
                        <a:pt x="403110" y="36423"/>
                      </a:lnTo>
                      <a:lnTo>
                        <a:pt x="403110" y="452869"/>
                      </a:lnTo>
                      <a:lnTo>
                        <a:pt x="519391" y="452869"/>
                      </a:lnTo>
                      <a:lnTo>
                        <a:pt x="519391" y="114"/>
                      </a:lnTo>
                      <a:close/>
                    </a:path>
                    <a:path w="1130935" h="1496695">
                      <a:moveTo>
                        <a:pt x="727087" y="868260"/>
                      </a:moveTo>
                      <a:lnTo>
                        <a:pt x="610768" y="868260"/>
                      </a:lnTo>
                      <a:lnTo>
                        <a:pt x="610768" y="1496339"/>
                      </a:lnTo>
                      <a:lnTo>
                        <a:pt x="643318" y="1481175"/>
                      </a:lnTo>
                      <a:lnTo>
                        <a:pt x="673620" y="1465453"/>
                      </a:lnTo>
                      <a:lnTo>
                        <a:pt x="701573" y="1449489"/>
                      </a:lnTo>
                      <a:lnTo>
                        <a:pt x="727087" y="1433614"/>
                      </a:lnTo>
                      <a:lnTo>
                        <a:pt x="727087" y="868260"/>
                      </a:lnTo>
                      <a:close/>
                    </a:path>
                    <a:path w="1130935" h="1496695">
                      <a:moveTo>
                        <a:pt x="727087" y="36156"/>
                      </a:moveTo>
                      <a:lnTo>
                        <a:pt x="697776" y="24561"/>
                      </a:lnTo>
                      <a:lnTo>
                        <a:pt x="668464" y="14414"/>
                      </a:lnTo>
                      <a:lnTo>
                        <a:pt x="639381" y="6096"/>
                      </a:lnTo>
                      <a:lnTo>
                        <a:pt x="610768" y="0"/>
                      </a:lnTo>
                      <a:lnTo>
                        <a:pt x="610768" y="452882"/>
                      </a:lnTo>
                      <a:lnTo>
                        <a:pt x="727087" y="452882"/>
                      </a:lnTo>
                      <a:lnTo>
                        <a:pt x="727087" y="36156"/>
                      </a:lnTo>
                      <a:close/>
                    </a:path>
                    <a:path w="1130935" h="1496695">
                      <a:moveTo>
                        <a:pt x="934770" y="868260"/>
                      </a:moveTo>
                      <a:lnTo>
                        <a:pt x="818476" y="868260"/>
                      </a:lnTo>
                      <a:lnTo>
                        <a:pt x="818476" y="1364576"/>
                      </a:lnTo>
                      <a:lnTo>
                        <a:pt x="850417" y="1335151"/>
                      </a:lnTo>
                      <a:lnTo>
                        <a:pt x="880465" y="1304251"/>
                      </a:lnTo>
                      <a:lnTo>
                        <a:pt x="908583" y="1271905"/>
                      </a:lnTo>
                      <a:lnTo>
                        <a:pt x="934770" y="1238084"/>
                      </a:lnTo>
                      <a:lnTo>
                        <a:pt x="934770" y="868260"/>
                      </a:lnTo>
                      <a:close/>
                    </a:path>
                    <a:path w="1130935" h="1496695">
                      <a:moveTo>
                        <a:pt x="934783" y="135699"/>
                      </a:moveTo>
                      <a:lnTo>
                        <a:pt x="890663" y="114427"/>
                      </a:lnTo>
                      <a:lnTo>
                        <a:pt x="818489" y="78574"/>
                      </a:lnTo>
                      <a:lnTo>
                        <a:pt x="818489" y="452882"/>
                      </a:lnTo>
                      <a:lnTo>
                        <a:pt x="934783" y="452882"/>
                      </a:lnTo>
                      <a:lnTo>
                        <a:pt x="934783" y="135699"/>
                      </a:lnTo>
                      <a:close/>
                    </a:path>
                    <a:path w="1130935" h="1496695">
                      <a:moveTo>
                        <a:pt x="1080135" y="868260"/>
                      </a:moveTo>
                      <a:lnTo>
                        <a:pt x="1026172" y="868260"/>
                      </a:lnTo>
                      <a:lnTo>
                        <a:pt x="1026172" y="1073416"/>
                      </a:lnTo>
                      <a:lnTo>
                        <a:pt x="1045006" y="1022794"/>
                      </a:lnTo>
                      <a:lnTo>
                        <a:pt x="1060894" y="970165"/>
                      </a:lnTo>
                      <a:lnTo>
                        <a:pt x="1070876" y="924890"/>
                      </a:lnTo>
                      <a:lnTo>
                        <a:pt x="1080135" y="868260"/>
                      </a:lnTo>
                      <a:close/>
                    </a:path>
                    <a:path w="1130935" h="1496695">
                      <a:moveTo>
                        <a:pt x="1130782" y="224307"/>
                      </a:moveTo>
                      <a:lnTo>
                        <a:pt x="1105509" y="213880"/>
                      </a:lnTo>
                      <a:lnTo>
                        <a:pt x="1079525" y="202730"/>
                      </a:lnTo>
                      <a:lnTo>
                        <a:pt x="1053020" y="190982"/>
                      </a:lnTo>
                      <a:lnTo>
                        <a:pt x="1026172" y="178777"/>
                      </a:lnTo>
                      <a:lnTo>
                        <a:pt x="1026172" y="452869"/>
                      </a:lnTo>
                      <a:lnTo>
                        <a:pt x="1118285" y="452869"/>
                      </a:lnTo>
                      <a:lnTo>
                        <a:pt x="1124623" y="345871"/>
                      </a:lnTo>
                      <a:lnTo>
                        <a:pt x="1130782" y="224307"/>
                      </a:lnTo>
                      <a:close/>
                    </a:path>
                  </a:pathLst>
                </a:custGeom>
                <a:solidFill>
                  <a:srgbClr val="231F20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49CFA52-0D50-5DBF-A5C4-4465ACCD68FE}"/>
              </a:ext>
            </a:extLst>
          </p:cNvPr>
          <p:cNvSpPr txBox="1"/>
          <p:nvPr/>
        </p:nvSpPr>
        <p:spPr>
          <a:xfrm>
            <a:off x="4494546" y="7665993"/>
            <a:ext cx="2308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1600">
                <a:solidFill>
                  <a:schemeClr val="bg1"/>
                </a:solidFill>
                <a:effectLst>
                  <a:glow rad="127000">
                    <a:srgbClr val="A30134"/>
                  </a:glow>
                </a:effectLst>
                <a:latin typeface="游ゴシック bold" panose="020B0700000000000000" pitchFamily="50" charset="-128"/>
                <a:ea typeface="游ゴシック bold" panose="020B0700000000000000" pitchFamily="50" charset="-128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¥7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０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0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税込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)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A30134"/>
                </a:glow>
              </a:effectLst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0ED2168-2B9E-8DEC-E198-89D3E4BEBE7C}"/>
              </a:ext>
            </a:extLst>
          </p:cNvPr>
          <p:cNvSpPr txBox="1"/>
          <p:nvPr/>
        </p:nvSpPr>
        <p:spPr>
          <a:xfrm>
            <a:off x="927184" y="9644867"/>
            <a:ext cx="3348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企画・販売  カワサキライフコーポレーション</a:t>
            </a: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3BAD356A-018A-622B-874A-A9DCA8FE16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188" y="8529669"/>
            <a:ext cx="1046112" cy="1037642"/>
          </a:xfrm>
          <a:prstGeom prst="rect">
            <a:avLst/>
          </a:prstGeom>
        </p:spPr>
      </p:pic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FB0A3EAA-F070-1FF9-031E-5F0C0D345A29}"/>
              </a:ext>
            </a:extLst>
          </p:cNvPr>
          <p:cNvGrpSpPr/>
          <p:nvPr/>
        </p:nvGrpSpPr>
        <p:grpSpPr>
          <a:xfrm>
            <a:off x="5515812" y="8539004"/>
            <a:ext cx="1149193" cy="1149193"/>
            <a:chOff x="7502829" y="612000"/>
            <a:chExt cx="2793365" cy="2793365"/>
          </a:xfrm>
        </p:grpSpPr>
        <p:sp>
          <p:nvSpPr>
            <p:cNvPr id="52" name="object 38">
              <a:extLst>
                <a:ext uri="{FF2B5EF4-FFF2-40B4-BE49-F238E27FC236}">
                  <a16:creationId xmlns:a16="http://schemas.microsoft.com/office/drawing/2014/main" id="{14E2BA2F-749C-A427-88B6-C15573D3254A}"/>
                </a:ext>
              </a:extLst>
            </p:cNvPr>
            <p:cNvSpPr/>
            <p:nvPr/>
          </p:nvSpPr>
          <p:spPr>
            <a:xfrm>
              <a:off x="7502829" y="612000"/>
              <a:ext cx="2793365" cy="2793365"/>
            </a:xfrm>
            <a:custGeom>
              <a:avLst/>
              <a:gdLst/>
              <a:ahLst/>
              <a:cxnLst/>
              <a:rect l="l" t="t" r="r" b="b"/>
              <a:pathLst>
                <a:path w="2793365" h="2793365">
                  <a:moveTo>
                    <a:pt x="2793174" y="0"/>
                  </a:moveTo>
                  <a:lnTo>
                    <a:pt x="0" y="0"/>
                  </a:lnTo>
                  <a:lnTo>
                    <a:pt x="0" y="2793174"/>
                  </a:lnTo>
                  <a:lnTo>
                    <a:pt x="2793174" y="2793174"/>
                  </a:lnTo>
                  <a:lnTo>
                    <a:pt x="27931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E0AAF0C9-35B1-3BE5-7BB5-0000615196D7}"/>
                </a:ext>
              </a:extLst>
            </p:cNvPr>
            <p:cNvGrpSpPr/>
            <p:nvPr/>
          </p:nvGrpSpPr>
          <p:grpSpPr>
            <a:xfrm>
              <a:off x="8406997" y="3048513"/>
              <a:ext cx="978811" cy="135051"/>
              <a:chOff x="8406997" y="3048513"/>
              <a:chExt cx="978811" cy="135051"/>
            </a:xfrm>
          </p:grpSpPr>
          <p:sp>
            <p:nvSpPr>
              <p:cNvPr id="63" name="object 39">
                <a:extLst>
                  <a:ext uri="{FF2B5EF4-FFF2-40B4-BE49-F238E27FC236}">
                    <a16:creationId xmlns:a16="http://schemas.microsoft.com/office/drawing/2014/main" id="{56B64380-FDFF-F9B4-773B-F102202A87AB}"/>
                  </a:ext>
                </a:extLst>
              </p:cNvPr>
              <p:cNvSpPr/>
              <p:nvPr/>
            </p:nvSpPr>
            <p:spPr>
              <a:xfrm>
                <a:off x="8406997" y="3051146"/>
                <a:ext cx="58419" cy="130175"/>
              </a:xfrm>
              <a:custGeom>
                <a:avLst/>
                <a:gdLst/>
                <a:ahLst/>
                <a:cxnLst/>
                <a:rect l="l" t="t" r="r" b="b"/>
                <a:pathLst>
                  <a:path w="58420" h="130175">
                    <a:moveTo>
                      <a:pt x="58305" y="0"/>
                    </a:moveTo>
                    <a:lnTo>
                      <a:pt x="35737" y="0"/>
                    </a:lnTo>
                    <a:lnTo>
                      <a:pt x="0" y="26517"/>
                    </a:lnTo>
                    <a:lnTo>
                      <a:pt x="9029" y="48717"/>
                    </a:lnTo>
                    <a:lnTo>
                      <a:pt x="31978" y="30657"/>
                    </a:lnTo>
                    <a:lnTo>
                      <a:pt x="31978" y="129781"/>
                    </a:lnTo>
                    <a:lnTo>
                      <a:pt x="58305" y="129781"/>
                    </a:lnTo>
                    <a:lnTo>
                      <a:pt x="58305" y="0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pic>
            <p:nvPicPr>
              <p:cNvPr id="64" name="object 40">
                <a:extLst>
                  <a:ext uri="{FF2B5EF4-FFF2-40B4-BE49-F238E27FC236}">
                    <a16:creationId xmlns:a16="http://schemas.microsoft.com/office/drawing/2014/main" id="{40338B00-1B7F-9034-95CA-D41E9BAA45B3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8496718" y="3048513"/>
                <a:ext cx="96304" cy="135051"/>
              </a:xfrm>
              <a:prstGeom prst="rect">
                <a:avLst/>
              </a:prstGeom>
            </p:spPr>
          </p:pic>
          <p:pic>
            <p:nvPicPr>
              <p:cNvPr id="65" name="object 41">
                <a:extLst>
                  <a:ext uri="{FF2B5EF4-FFF2-40B4-BE49-F238E27FC236}">
                    <a16:creationId xmlns:a16="http://schemas.microsoft.com/office/drawing/2014/main" id="{0C67E063-FD3C-E6D1-4115-D22256CE56E6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8617847" y="3048513"/>
                <a:ext cx="96304" cy="135051"/>
              </a:xfrm>
              <a:prstGeom prst="rect">
                <a:avLst/>
              </a:prstGeom>
            </p:spPr>
          </p:pic>
          <p:pic>
            <p:nvPicPr>
              <p:cNvPr id="66" name="object 42">
                <a:extLst>
                  <a:ext uri="{FF2B5EF4-FFF2-40B4-BE49-F238E27FC236}">
                    <a16:creationId xmlns:a16="http://schemas.microsoft.com/office/drawing/2014/main" id="{08BE940F-139A-329B-2702-5114D3570306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8738980" y="3051138"/>
                <a:ext cx="92722" cy="132422"/>
              </a:xfrm>
              <a:prstGeom prst="rect">
                <a:avLst/>
              </a:prstGeom>
            </p:spPr>
          </p:pic>
          <p:sp>
            <p:nvSpPr>
              <p:cNvPr id="67" name="object 43">
                <a:extLst>
                  <a:ext uri="{FF2B5EF4-FFF2-40B4-BE49-F238E27FC236}">
                    <a16:creationId xmlns:a16="http://schemas.microsoft.com/office/drawing/2014/main" id="{23C41D26-CD8D-3940-55CE-7AC9DEBEB433}"/>
                  </a:ext>
                </a:extLst>
              </p:cNvPr>
              <p:cNvSpPr/>
              <p:nvPr/>
            </p:nvSpPr>
            <p:spPr>
              <a:xfrm>
                <a:off x="8864053" y="3111525"/>
                <a:ext cx="57150" cy="24765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24764">
                    <a:moveTo>
                      <a:pt x="56807" y="0"/>
                    </a:moveTo>
                    <a:lnTo>
                      <a:pt x="0" y="0"/>
                    </a:lnTo>
                    <a:lnTo>
                      <a:pt x="0" y="24637"/>
                    </a:lnTo>
                    <a:lnTo>
                      <a:pt x="56807" y="24637"/>
                    </a:lnTo>
                    <a:lnTo>
                      <a:pt x="56807" y="0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pic>
            <p:nvPicPr>
              <p:cNvPr id="68" name="object 44">
                <a:extLst>
                  <a:ext uri="{FF2B5EF4-FFF2-40B4-BE49-F238E27FC236}">
                    <a16:creationId xmlns:a16="http://schemas.microsoft.com/office/drawing/2014/main" id="{CB639EFC-4749-8D8D-178C-C646035899EE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8951895" y="3048517"/>
                <a:ext cx="89522" cy="132410"/>
              </a:xfrm>
              <a:prstGeom prst="rect">
                <a:avLst/>
              </a:prstGeom>
            </p:spPr>
          </p:pic>
          <p:pic>
            <p:nvPicPr>
              <p:cNvPr id="69" name="object 45">
                <a:extLst>
                  <a:ext uri="{FF2B5EF4-FFF2-40B4-BE49-F238E27FC236}">
                    <a16:creationId xmlns:a16="http://schemas.microsoft.com/office/drawing/2014/main" id="{DA45E4E5-2A37-0E53-14A7-EB5989BF3409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9061914" y="3048517"/>
                <a:ext cx="211044" cy="135041"/>
              </a:xfrm>
              <a:prstGeom prst="rect">
                <a:avLst/>
              </a:prstGeom>
            </p:spPr>
          </p:pic>
          <p:pic>
            <p:nvPicPr>
              <p:cNvPr id="70" name="object 46">
                <a:extLst>
                  <a:ext uri="{FF2B5EF4-FFF2-40B4-BE49-F238E27FC236}">
                    <a16:creationId xmlns:a16="http://schemas.microsoft.com/office/drawing/2014/main" id="{64A9E899-3377-810F-65AA-BCAF882EFD78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9293073" y="3051138"/>
                <a:ext cx="92735" cy="132422"/>
              </a:xfrm>
              <a:prstGeom prst="rect">
                <a:avLst/>
              </a:prstGeom>
            </p:spPr>
          </p:pic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84E6A4F5-C8B2-2FCE-0572-1B8FB1811F00}"/>
                </a:ext>
              </a:extLst>
            </p:cNvPr>
            <p:cNvGrpSpPr/>
            <p:nvPr/>
          </p:nvGrpSpPr>
          <p:grpSpPr>
            <a:xfrm>
              <a:off x="7933302" y="2741037"/>
              <a:ext cx="1729692" cy="235687"/>
              <a:chOff x="7933302" y="2741037"/>
              <a:chExt cx="1729692" cy="235687"/>
            </a:xfrm>
          </p:grpSpPr>
          <p:pic>
            <p:nvPicPr>
              <p:cNvPr id="57" name="object 47">
                <a:extLst>
                  <a:ext uri="{FF2B5EF4-FFF2-40B4-BE49-F238E27FC236}">
                    <a16:creationId xmlns:a16="http://schemas.microsoft.com/office/drawing/2014/main" id="{E6D7929F-C889-F327-663A-84FCE8DE7CAD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7933302" y="2745628"/>
                <a:ext cx="207784" cy="226491"/>
              </a:xfrm>
              <a:prstGeom prst="rect">
                <a:avLst/>
              </a:prstGeom>
            </p:spPr>
          </p:pic>
          <p:sp>
            <p:nvSpPr>
              <p:cNvPr id="58" name="object 48">
                <a:extLst>
                  <a:ext uri="{FF2B5EF4-FFF2-40B4-BE49-F238E27FC236}">
                    <a16:creationId xmlns:a16="http://schemas.microsoft.com/office/drawing/2014/main" id="{64EBD08C-A6CD-9FB3-F61B-E533A8A132E2}"/>
                  </a:ext>
                </a:extLst>
              </p:cNvPr>
              <p:cNvSpPr/>
              <p:nvPr/>
            </p:nvSpPr>
            <p:spPr>
              <a:xfrm>
                <a:off x="8169643" y="2745625"/>
                <a:ext cx="48260" cy="226695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226694">
                    <a:moveTo>
                      <a:pt x="47929" y="0"/>
                    </a:moveTo>
                    <a:lnTo>
                      <a:pt x="0" y="0"/>
                    </a:lnTo>
                    <a:lnTo>
                      <a:pt x="0" y="226491"/>
                    </a:lnTo>
                    <a:lnTo>
                      <a:pt x="47929" y="226491"/>
                    </a:lnTo>
                    <a:lnTo>
                      <a:pt x="47929" y="0"/>
                    </a:lnTo>
                    <a:close/>
                  </a:path>
                </a:pathLst>
              </a:custGeom>
              <a:solidFill>
                <a:srgbClr val="A30134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pic>
            <p:nvPicPr>
              <p:cNvPr id="59" name="object 49">
                <a:extLst>
                  <a:ext uri="{FF2B5EF4-FFF2-40B4-BE49-F238E27FC236}">
                    <a16:creationId xmlns:a16="http://schemas.microsoft.com/office/drawing/2014/main" id="{C9FA632F-FB12-C4EB-0D96-A0B4B20B7978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8252364" y="2741037"/>
                <a:ext cx="355158" cy="235686"/>
              </a:xfrm>
              <a:prstGeom prst="rect">
                <a:avLst/>
              </a:prstGeom>
            </p:spPr>
          </p:pic>
          <p:sp>
            <p:nvSpPr>
              <p:cNvPr id="60" name="object 50">
                <a:extLst>
                  <a:ext uri="{FF2B5EF4-FFF2-40B4-BE49-F238E27FC236}">
                    <a16:creationId xmlns:a16="http://schemas.microsoft.com/office/drawing/2014/main" id="{8030DB97-CDDE-DF00-F3B7-3B7E7DD7D309}"/>
                  </a:ext>
                </a:extLst>
              </p:cNvPr>
              <p:cNvSpPr/>
              <p:nvPr/>
            </p:nvSpPr>
            <p:spPr>
              <a:xfrm>
                <a:off x="8643290" y="2746070"/>
                <a:ext cx="334645" cy="226060"/>
              </a:xfrm>
              <a:custGeom>
                <a:avLst/>
                <a:gdLst/>
                <a:ahLst/>
                <a:cxnLst/>
                <a:rect l="l" t="t" r="r" b="b"/>
                <a:pathLst>
                  <a:path w="334645" h="226060">
                    <a:moveTo>
                      <a:pt x="152971" y="184150"/>
                    </a:moveTo>
                    <a:lnTo>
                      <a:pt x="47269" y="184150"/>
                    </a:lnTo>
                    <a:lnTo>
                      <a:pt x="47269" y="132080"/>
                    </a:lnTo>
                    <a:lnTo>
                      <a:pt x="139509" y="132080"/>
                    </a:lnTo>
                    <a:lnTo>
                      <a:pt x="139509" y="91440"/>
                    </a:lnTo>
                    <a:lnTo>
                      <a:pt x="47269" y="91440"/>
                    </a:lnTo>
                    <a:lnTo>
                      <a:pt x="47269" y="40640"/>
                    </a:lnTo>
                    <a:lnTo>
                      <a:pt x="150342" y="40640"/>
                    </a:lnTo>
                    <a:lnTo>
                      <a:pt x="150342" y="0"/>
                    </a:lnTo>
                    <a:lnTo>
                      <a:pt x="0" y="0"/>
                    </a:lnTo>
                    <a:lnTo>
                      <a:pt x="0" y="40640"/>
                    </a:lnTo>
                    <a:lnTo>
                      <a:pt x="0" y="91440"/>
                    </a:lnTo>
                    <a:lnTo>
                      <a:pt x="0" y="132080"/>
                    </a:lnTo>
                    <a:lnTo>
                      <a:pt x="0" y="184150"/>
                    </a:lnTo>
                    <a:lnTo>
                      <a:pt x="0" y="226060"/>
                    </a:lnTo>
                    <a:lnTo>
                      <a:pt x="152971" y="226060"/>
                    </a:lnTo>
                    <a:lnTo>
                      <a:pt x="152971" y="184150"/>
                    </a:lnTo>
                    <a:close/>
                  </a:path>
                  <a:path w="334645" h="226060">
                    <a:moveTo>
                      <a:pt x="334492" y="182880"/>
                    </a:moveTo>
                    <a:lnTo>
                      <a:pt x="241261" y="182880"/>
                    </a:lnTo>
                    <a:lnTo>
                      <a:pt x="241261" y="0"/>
                    </a:lnTo>
                    <a:lnTo>
                      <a:pt x="193992" y="0"/>
                    </a:lnTo>
                    <a:lnTo>
                      <a:pt x="193992" y="182880"/>
                    </a:lnTo>
                    <a:lnTo>
                      <a:pt x="193992" y="226060"/>
                    </a:lnTo>
                    <a:lnTo>
                      <a:pt x="334492" y="226060"/>
                    </a:lnTo>
                    <a:lnTo>
                      <a:pt x="334492" y="182880"/>
                    </a:lnTo>
                    <a:close/>
                  </a:path>
                </a:pathLst>
              </a:custGeom>
              <a:solidFill>
                <a:srgbClr val="A30134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pic>
            <p:nvPicPr>
              <p:cNvPr id="61" name="object 51">
                <a:extLst>
                  <a:ext uri="{FF2B5EF4-FFF2-40B4-BE49-F238E27FC236}">
                    <a16:creationId xmlns:a16="http://schemas.microsoft.com/office/drawing/2014/main" id="{D814E829-2FA0-A949-54CF-A328DDAF04A9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9046871" y="2741038"/>
                <a:ext cx="405051" cy="235686"/>
              </a:xfrm>
              <a:prstGeom prst="rect">
                <a:avLst/>
              </a:prstGeom>
            </p:spPr>
          </p:pic>
          <p:pic>
            <p:nvPicPr>
              <p:cNvPr id="62" name="object 52">
                <a:extLst>
                  <a:ext uri="{FF2B5EF4-FFF2-40B4-BE49-F238E27FC236}">
                    <a16:creationId xmlns:a16="http://schemas.microsoft.com/office/drawing/2014/main" id="{C692776C-67C4-3815-2A6B-E4F98431DB5A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9490998" y="2745633"/>
                <a:ext cx="171996" cy="226491"/>
              </a:xfrm>
              <a:prstGeom prst="rect">
                <a:avLst/>
              </a:prstGeom>
            </p:spPr>
          </p:pic>
        </p:grpSp>
        <p:sp>
          <p:nvSpPr>
            <p:cNvPr id="55" name="object 53">
              <a:extLst>
                <a:ext uri="{FF2B5EF4-FFF2-40B4-BE49-F238E27FC236}">
                  <a16:creationId xmlns:a16="http://schemas.microsoft.com/office/drawing/2014/main" id="{8663E37C-264D-B435-B868-0CC8383B053C}"/>
                </a:ext>
              </a:extLst>
            </p:cNvPr>
            <p:cNvSpPr/>
            <p:nvPr/>
          </p:nvSpPr>
          <p:spPr>
            <a:xfrm>
              <a:off x="8925763" y="1401394"/>
              <a:ext cx="927735" cy="1570990"/>
            </a:xfrm>
            <a:custGeom>
              <a:avLst/>
              <a:gdLst/>
              <a:ahLst/>
              <a:cxnLst/>
              <a:rect l="l" t="t" r="r" b="b"/>
              <a:pathLst>
                <a:path w="927734" h="1570989">
                  <a:moveTo>
                    <a:pt x="607212" y="303593"/>
                  </a:moveTo>
                  <a:lnTo>
                    <a:pt x="603237" y="254406"/>
                  </a:lnTo>
                  <a:lnTo>
                    <a:pt x="591705" y="207733"/>
                  </a:lnTo>
                  <a:lnTo>
                    <a:pt x="573278" y="164185"/>
                  </a:lnTo>
                  <a:lnTo>
                    <a:pt x="548563" y="124409"/>
                  </a:lnTo>
                  <a:lnTo>
                    <a:pt x="518185" y="89014"/>
                  </a:lnTo>
                  <a:lnTo>
                    <a:pt x="482790" y="58648"/>
                  </a:lnTo>
                  <a:lnTo>
                    <a:pt x="443014" y="33934"/>
                  </a:lnTo>
                  <a:lnTo>
                    <a:pt x="399465" y="15494"/>
                  </a:lnTo>
                  <a:lnTo>
                    <a:pt x="352793" y="3975"/>
                  </a:lnTo>
                  <a:lnTo>
                    <a:pt x="303606" y="0"/>
                  </a:lnTo>
                  <a:lnTo>
                    <a:pt x="254431" y="3975"/>
                  </a:lnTo>
                  <a:lnTo>
                    <a:pt x="207746" y="15494"/>
                  </a:lnTo>
                  <a:lnTo>
                    <a:pt x="164198" y="33934"/>
                  </a:lnTo>
                  <a:lnTo>
                    <a:pt x="124421" y="58648"/>
                  </a:lnTo>
                  <a:lnTo>
                    <a:pt x="89027" y="89014"/>
                  </a:lnTo>
                  <a:lnTo>
                    <a:pt x="58661" y="124409"/>
                  </a:lnTo>
                  <a:lnTo>
                    <a:pt x="33947" y="164185"/>
                  </a:lnTo>
                  <a:lnTo>
                    <a:pt x="15506" y="207733"/>
                  </a:lnTo>
                  <a:lnTo>
                    <a:pt x="3987" y="254406"/>
                  </a:lnTo>
                  <a:lnTo>
                    <a:pt x="0" y="303593"/>
                  </a:lnTo>
                  <a:lnTo>
                    <a:pt x="3987" y="352767"/>
                  </a:lnTo>
                  <a:lnTo>
                    <a:pt x="15506" y="399453"/>
                  </a:lnTo>
                  <a:lnTo>
                    <a:pt x="33947" y="443001"/>
                  </a:lnTo>
                  <a:lnTo>
                    <a:pt x="58661" y="482777"/>
                  </a:lnTo>
                  <a:lnTo>
                    <a:pt x="89027" y="518172"/>
                  </a:lnTo>
                  <a:lnTo>
                    <a:pt x="124421" y="548538"/>
                  </a:lnTo>
                  <a:lnTo>
                    <a:pt x="164198" y="573252"/>
                  </a:lnTo>
                  <a:lnTo>
                    <a:pt x="207746" y="591693"/>
                  </a:lnTo>
                  <a:lnTo>
                    <a:pt x="254431" y="603211"/>
                  </a:lnTo>
                  <a:lnTo>
                    <a:pt x="303606" y="607199"/>
                  </a:lnTo>
                  <a:lnTo>
                    <a:pt x="352793" y="603211"/>
                  </a:lnTo>
                  <a:lnTo>
                    <a:pt x="399465" y="591693"/>
                  </a:lnTo>
                  <a:lnTo>
                    <a:pt x="443014" y="573252"/>
                  </a:lnTo>
                  <a:lnTo>
                    <a:pt x="482790" y="548538"/>
                  </a:lnTo>
                  <a:lnTo>
                    <a:pt x="518185" y="518172"/>
                  </a:lnTo>
                  <a:lnTo>
                    <a:pt x="548563" y="482777"/>
                  </a:lnTo>
                  <a:lnTo>
                    <a:pt x="573278" y="443001"/>
                  </a:lnTo>
                  <a:lnTo>
                    <a:pt x="591705" y="399453"/>
                  </a:lnTo>
                  <a:lnTo>
                    <a:pt x="603237" y="352767"/>
                  </a:lnTo>
                  <a:lnTo>
                    <a:pt x="607212" y="303593"/>
                  </a:lnTo>
                  <a:close/>
                </a:path>
                <a:path w="927734" h="1570989">
                  <a:moveTo>
                    <a:pt x="927608" y="1528826"/>
                  </a:moveTo>
                  <a:lnTo>
                    <a:pt x="821905" y="1528826"/>
                  </a:lnTo>
                  <a:lnTo>
                    <a:pt x="821905" y="1476756"/>
                  </a:lnTo>
                  <a:lnTo>
                    <a:pt x="914146" y="1476756"/>
                  </a:lnTo>
                  <a:lnTo>
                    <a:pt x="914146" y="1436116"/>
                  </a:lnTo>
                  <a:lnTo>
                    <a:pt x="821905" y="1436116"/>
                  </a:lnTo>
                  <a:lnTo>
                    <a:pt x="821905" y="1385316"/>
                  </a:lnTo>
                  <a:lnTo>
                    <a:pt x="924979" y="1385316"/>
                  </a:lnTo>
                  <a:lnTo>
                    <a:pt x="924979" y="1344676"/>
                  </a:lnTo>
                  <a:lnTo>
                    <a:pt x="774649" y="1344676"/>
                  </a:lnTo>
                  <a:lnTo>
                    <a:pt x="774649" y="1385316"/>
                  </a:lnTo>
                  <a:lnTo>
                    <a:pt x="774649" y="1436116"/>
                  </a:lnTo>
                  <a:lnTo>
                    <a:pt x="774649" y="1476756"/>
                  </a:lnTo>
                  <a:lnTo>
                    <a:pt x="774649" y="1528826"/>
                  </a:lnTo>
                  <a:lnTo>
                    <a:pt x="774649" y="1570736"/>
                  </a:lnTo>
                  <a:lnTo>
                    <a:pt x="927608" y="1570736"/>
                  </a:lnTo>
                  <a:lnTo>
                    <a:pt x="927608" y="1528826"/>
                  </a:lnTo>
                  <a:close/>
                </a:path>
              </a:pathLst>
            </a:custGeom>
            <a:solidFill>
              <a:srgbClr val="A30134"/>
            </a:solidFill>
          </p:spPr>
          <p:txBody>
            <a:bodyPr wrap="square" lIns="0" tIns="0" rIns="0" bIns="0" rtlCol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56" name="object 54">
              <a:extLst>
                <a:ext uri="{FF2B5EF4-FFF2-40B4-BE49-F238E27FC236}">
                  <a16:creationId xmlns:a16="http://schemas.microsoft.com/office/drawing/2014/main" id="{57BFE21B-F4A4-8E1A-BFEC-FEEDE57B0A9F}"/>
                </a:ext>
              </a:extLst>
            </p:cNvPr>
            <p:cNvSpPr/>
            <p:nvPr/>
          </p:nvSpPr>
          <p:spPr>
            <a:xfrm>
              <a:off x="7701216" y="837095"/>
              <a:ext cx="2396490" cy="1736725"/>
            </a:xfrm>
            <a:custGeom>
              <a:avLst/>
              <a:gdLst/>
              <a:ahLst/>
              <a:cxnLst/>
              <a:rect l="l" t="t" r="r" b="b"/>
              <a:pathLst>
                <a:path w="2396490" h="1736725">
                  <a:moveTo>
                    <a:pt x="82651" y="1218730"/>
                  </a:moveTo>
                  <a:lnTo>
                    <a:pt x="0" y="1218730"/>
                  </a:lnTo>
                  <a:lnTo>
                    <a:pt x="2489" y="1269644"/>
                  </a:lnTo>
                  <a:lnTo>
                    <a:pt x="9817" y="1319149"/>
                  </a:lnTo>
                  <a:lnTo>
                    <a:pt x="21742" y="1367028"/>
                  </a:lnTo>
                  <a:lnTo>
                    <a:pt x="38011" y="1413040"/>
                  </a:lnTo>
                  <a:lnTo>
                    <a:pt x="58394" y="1456956"/>
                  </a:lnTo>
                  <a:lnTo>
                    <a:pt x="82651" y="1498549"/>
                  </a:lnTo>
                  <a:lnTo>
                    <a:pt x="82651" y="1218730"/>
                  </a:lnTo>
                  <a:close/>
                </a:path>
                <a:path w="2396490" h="1736725">
                  <a:moveTo>
                    <a:pt x="82651" y="237324"/>
                  </a:moveTo>
                  <a:lnTo>
                    <a:pt x="58394" y="278917"/>
                  </a:lnTo>
                  <a:lnTo>
                    <a:pt x="38011" y="322834"/>
                  </a:lnTo>
                  <a:lnTo>
                    <a:pt x="21742" y="368846"/>
                  </a:lnTo>
                  <a:lnTo>
                    <a:pt x="9817" y="416725"/>
                  </a:lnTo>
                  <a:lnTo>
                    <a:pt x="2489" y="466229"/>
                  </a:lnTo>
                  <a:lnTo>
                    <a:pt x="0" y="517144"/>
                  </a:lnTo>
                  <a:lnTo>
                    <a:pt x="82651" y="517144"/>
                  </a:lnTo>
                  <a:lnTo>
                    <a:pt x="82651" y="237324"/>
                  </a:lnTo>
                  <a:close/>
                </a:path>
                <a:path w="2396490" h="1736725">
                  <a:moveTo>
                    <a:pt x="247954" y="1218730"/>
                  </a:moveTo>
                  <a:lnTo>
                    <a:pt x="165303" y="1218730"/>
                  </a:lnTo>
                  <a:lnTo>
                    <a:pt x="165303" y="1597113"/>
                  </a:lnTo>
                  <a:lnTo>
                    <a:pt x="184734" y="1614309"/>
                  </a:lnTo>
                  <a:lnTo>
                    <a:pt x="205016" y="1630540"/>
                  </a:lnTo>
                  <a:lnTo>
                    <a:pt x="226085" y="1645754"/>
                  </a:lnTo>
                  <a:lnTo>
                    <a:pt x="247954" y="1659915"/>
                  </a:lnTo>
                  <a:lnTo>
                    <a:pt x="247954" y="1218730"/>
                  </a:lnTo>
                  <a:close/>
                </a:path>
                <a:path w="2396490" h="1736725">
                  <a:moveTo>
                    <a:pt x="247954" y="75971"/>
                  </a:moveTo>
                  <a:lnTo>
                    <a:pt x="226085" y="90119"/>
                  </a:lnTo>
                  <a:lnTo>
                    <a:pt x="205016" y="105333"/>
                  </a:lnTo>
                  <a:lnTo>
                    <a:pt x="184734" y="121564"/>
                  </a:lnTo>
                  <a:lnTo>
                    <a:pt x="165303" y="138760"/>
                  </a:lnTo>
                  <a:lnTo>
                    <a:pt x="165303" y="517144"/>
                  </a:lnTo>
                  <a:lnTo>
                    <a:pt x="247954" y="517144"/>
                  </a:lnTo>
                  <a:lnTo>
                    <a:pt x="247954" y="75971"/>
                  </a:lnTo>
                  <a:close/>
                </a:path>
                <a:path w="2396490" h="1736725">
                  <a:moveTo>
                    <a:pt x="413270" y="1371803"/>
                  </a:moveTo>
                  <a:lnTo>
                    <a:pt x="379869" y="1342796"/>
                  </a:lnTo>
                  <a:lnTo>
                    <a:pt x="354203" y="1306639"/>
                  </a:lnTo>
                  <a:lnTo>
                    <a:pt x="337743" y="1264805"/>
                  </a:lnTo>
                  <a:lnTo>
                    <a:pt x="331927" y="1218730"/>
                  </a:lnTo>
                  <a:lnTo>
                    <a:pt x="330619" y="1218730"/>
                  </a:lnTo>
                  <a:lnTo>
                    <a:pt x="330619" y="1700669"/>
                  </a:lnTo>
                  <a:lnTo>
                    <a:pt x="350735" y="1708010"/>
                  </a:lnTo>
                  <a:lnTo>
                    <a:pt x="371233" y="1714550"/>
                  </a:lnTo>
                  <a:lnTo>
                    <a:pt x="392074" y="1720253"/>
                  </a:lnTo>
                  <a:lnTo>
                    <a:pt x="413270" y="1725066"/>
                  </a:lnTo>
                  <a:lnTo>
                    <a:pt x="413270" y="1371803"/>
                  </a:lnTo>
                  <a:close/>
                </a:path>
                <a:path w="2396490" h="1736725">
                  <a:moveTo>
                    <a:pt x="413270" y="10807"/>
                  </a:moveTo>
                  <a:lnTo>
                    <a:pt x="392074" y="15621"/>
                  </a:lnTo>
                  <a:lnTo>
                    <a:pt x="371233" y="21323"/>
                  </a:lnTo>
                  <a:lnTo>
                    <a:pt x="350735" y="27863"/>
                  </a:lnTo>
                  <a:lnTo>
                    <a:pt x="330619" y="35204"/>
                  </a:lnTo>
                  <a:lnTo>
                    <a:pt x="330619" y="517144"/>
                  </a:lnTo>
                  <a:lnTo>
                    <a:pt x="331927" y="517144"/>
                  </a:lnTo>
                  <a:lnTo>
                    <a:pt x="337731" y="471068"/>
                  </a:lnTo>
                  <a:lnTo>
                    <a:pt x="354203" y="429234"/>
                  </a:lnTo>
                  <a:lnTo>
                    <a:pt x="379869" y="393090"/>
                  </a:lnTo>
                  <a:lnTo>
                    <a:pt x="413270" y="364083"/>
                  </a:lnTo>
                  <a:lnTo>
                    <a:pt x="413270" y="10807"/>
                  </a:lnTo>
                  <a:close/>
                </a:path>
                <a:path w="2396490" h="1736725">
                  <a:moveTo>
                    <a:pt x="578586" y="1392885"/>
                  </a:moveTo>
                  <a:lnTo>
                    <a:pt x="563803" y="1397457"/>
                  </a:lnTo>
                  <a:lnTo>
                    <a:pt x="548551" y="1400810"/>
                  </a:lnTo>
                  <a:lnTo>
                    <a:pt x="532841" y="1402867"/>
                  </a:lnTo>
                  <a:lnTo>
                    <a:pt x="516763" y="1403565"/>
                  </a:lnTo>
                  <a:lnTo>
                    <a:pt x="509714" y="1403565"/>
                  </a:lnTo>
                  <a:lnTo>
                    <a:pt x="502780" y="1403134"/>
                  </a:lnTo>
                  <a:lnTo>
                    <a:pt x="495935" y="1402359"/>
                  </a:lnTo>
                  <a:lnTo>
                    <a:pt x="495935" y="1734972"/>
                  </a:lnTo>
                  <a:lnTo>
                    <a:pt x="509778" y="1735493"/>
                  </a:lnTo>
                  <a:lnTo>
                    <a:pt x="532396" y="1735226"/>
                  </a:lnTo>
                  <a:lnTo>
                    <a:pt x="547916" y="1734489"/>
                  </a:lnTo>
                  <a:lnTo>
                    <a:pt x="563308" y="1733283"/>
                  </a:lnTo>
                  <a:lnTo>
                    <a:pt x="578586" y="1731670"/>
                  </a:lnTo>
                  <a:lnTo>
                    <a:pt x="578586" y="1392885"/>
                  </a:lnTo>
                  <a:close/>
                </a:path>
                <a:path w="2396490" h="1736725">
                  <a:moveTo>
                    <a:pt x="578586" y="691299"/>
                  </a:moveTo>
                  <a:lnTo>
                    <a:pt x="563803" y="695871"/>
                  </a:lnTo>
                  <a:lnTo>
                    <a:pt x="548551" y="699211"/>
                  </a:lnTo>
                  <a:lnTo>
                    <a:pt x="532841" y="701268"/>
                  </a:lnTo>
                  <a:lnTo>
                    <a:pt x="516763" y="701967"/>
                  </a:lnTo>
                  <a:lnTo>
                    <a:pt x="495935" y="701967"/>
                  </a:lnTo>
                  <a:lnTo>
                    <a:pt x="495935" y="1033868"/>
                  </a:lnTo>
                  <a:lnTo>
                    <a:pt x="548551" y="1036662"/>
                  </a:lnTo>
                  <a:lnTo>
                    <a:pt x="578586" y="1044575"/>
                  </a:lnTo>
                  <a:lnTo>
                    <a:pt x="578586" y="691299"/>
                  </a:lnTo>
                  <a:close/>
                </a:path>
                <a:path w="2396490" h="1736725">
                  <a:moveTo>
                    <a:pt x="578586" y="4216"/>
                  </a:moveTo>
                  <a:lnTo>
                    <a:pt x="563308" y="2578"/>
                  </a:lnTo>
                  <a:lnTo>
                    <a:pt x="547916" y="1384"/>
                  </a:lnTo>
                  <a:lnTo>
                    <a:pt x="532396" y="635"/>
                  </a:lnTo>
                  <a:lnTo>
                    <a:pt x="509778" y="381"/>
                  </a:lnTo>
                  <a:lnTo>
                    <a:pt x="495935" y="914"/>
                  </a:lnTo>
                  <a:lnTo>
                    <a:pt x="495935" y="333527"/>
                  </a:lnTo>
                  <a:lnTo>
                    <a:pt x="502780" y="332752"/>
                  </a:lnTo>
                  <a:lnTo>
                    <a:pt x="509714" y="332320"/>
                  </a:lnTo>
                  <a:lnTo>
                    <a:pt x="516763" y="332320"/>
                  </a:lnTo>
                  <a:lnTo>
                    <a:pt x="532841" y="333019"/>
                  </a:lnTo>
                  <a:lnTo>
                    <a:pt x="548551" y="335064"/>
                  </a:lnTo>
                  <a:lnTo>
                    <a:pt x="563803" y="338416"/>
                  </a:lnTo>
                  <a:lnTo>
                    <a:pt x="578586" y="342988"/>
                  </a:lnTo>
                  <a:lnTo>
                    <a:pt x="578586" y="4216"/>
                  </a:lnTo>
                  <a:close/>
                </a:path>
                <a:path w="2396490" h="1736725">
                  <a:moveTo>
                    <a:pt x="742924" y="52616"/>
                  </a:moveTo>
                  <a:lnTo>
                    <a:pt x="723138" y="43472"/>
                  </a:lnTo>
                  <a:lnTo>
                    <a:pt x="702919" y="35166"/>
                  </a:lnTo>
                  <a:lnTo>
                    <a:pt x="682269" y="27711"/>
                  </a:lnTo>
                  <a:lnTo>
                    <a:pt x="660273" y="20815"/>
                  </a:lnTo>
                  <a:lnTo>
                    <a:pt x="660273" y="400850"/>
                  </a:lnTo>
                  <a:lnTo>
                    <a:pt x="678180" y="427266"/>
                  </a:lnTo>
                  <a:lnTo>
                    <a:pt x="690867" y="455155"/>
                  </a:lnTo>
                  <a:lnTo>
                    <a:pt x="698817" y="485267"/>
                  </a:lnTo>
                  <a:lnTo>
                    <a:pt x="701586" y="517144"/>
                  </a:lnTo>
                  <a:lnTo>
                    <a:pt x="698817" y="549008"/>
                  </a:lnTo>
                  <a:lnTo>
                    <a:pt x="690867" y="579120"/>
                  </a:lnTo>
                  <a:lnTo>
                    <a:pt x="678180" y="607009"/>
                  </a:lnTo>
                  <a:lnTo>
                    <a:pt x="660273" y="633437"/>
                  </a:lnTo>
                  <a:lnTo>
                    <a:pt x="660273" y="1102436"/>
                  </a:lnTo>
                  <a:lnTo>
                    <a:pt x="678180" y="1128864"/>
                  </a:lnTo>
                  <a:lnTo>
                    <a:pt x="690867" y="1156754"/>
                  </a:lnTo>
                  <a:lnTo>
                    <a:pt x="698817" y="1186853"/>
                  </a:lnTo>
                  <a:lnTo>
                    <a:pt x="701586" y="1218742"/>
                  </a:lnTo>
                  <a:lnTo>
                    <a:pt x="698817" y="1250607"/>
                  </a:lnTo>
                  <a:lnTo>
                    <a:pt x="690867" y="1280718"/>
                  </a:lnTo>
                  <a:lnTo>
                    <a:pt x="678180" y="1308595"/>
                  </a:lnTo>
                  <a:lnTo>
                    <a:pt x="660273" y="1335036"/>
                  </a:lnTo>
                  <a:lnTo>
                    <a:pt x="660273" y="1715071"/>
                  </a:lnTo>
                  <a:lnTo>
                    <a:pt x="682269" y="1708175"/>
                  </a:lnTo>
                  <a:lnTo>
                    <a:pt x="702919" y="1700707"/>
                  </a:lnTo>
                  <a:lnTo>
                    <a:pt x="723138" y="1692402"/>
                  </a:lnTo>
                  <a:lnTo>
                    <a:pt x="742924" y="1683270"/>
                  </a:lnTo>
                  <a:lnTo>
                    <a:pt x="742924" y="52616"/>
                  </a:lnTo>
                  <a:close/>
                </a:path>
                <a:path w="2396490" h="1736725">
                  <a:moveTo>
                    <a:pt x="908227" y="180390"/>
                  </a:moveTo>
                  <a:lnTo>
                    <a:pt x="889177" y="159410"/>
                  </a:lnTo>
                  <a:lnTo>
                    <a:pt x="869022" y="139484"/>
                  </a:lnTo>
                  <a:lnTo>
                    <a:pt x="847813" y="120675"/>
                  </a:lnTo>
                  <a:lnTo>
                    <a:pt x="825576" y="103060"/>
                  </a:lnTo>
                  <a:lnTo>
                    <a:pt x="825576" y="1632813"/>
                  </a:lnTo>
                  <a:lnTo>
                    <a:pt x="847813" y="1615198"/>
                  </a:lnTo>
                  <a:lnTo>
                    <a:pt x="869022" y="1596390"/>
                  </a:lnTo>
                  <a:lnTo>
                    <a:pt x="889177" y="1576463"/>
                  </a:lnTo>
                  <a:lnTo>
                    <a:pt x="908227" y="1555483"/>
                  </a:lnTo>
                  <a:lnTo>
                    <a:pt x="908227" y="180390"/>
                  </a:lnTo>
                  <a:close/>
                </a:path>
                <a:path w="2396490" h="1736725">
                  <a:moveTo>
                    <a:pt x="1073543" y="128511"/>
                  </a:moveTo>
                  <a:lnTo>
                    <a:pt x="1052233" y="142074"/>
                  </a:lnTo>
                  <a:lnTo>
                    <a:pt x="1031341" y="156222"/>
                  </a:lnTo>
                  <a:lnTo>
                    <a:pt x="1010894" y="170967"/>
                  </a:lnTo>
                  <a:lnTo>
                    <a:pt x="990892" y="186283"/>
                  </a:lnTo>
                  <a:lnTo>
                    <a:pt x="990892" y="311886"/>
                  </a:lnTo>
                  <a:lnTo>
                    <a:pt x="990892" y="1549514"/>
                  </a:lnTo>
                  <a:lnTo>
                    <a:pt x="1010894" y="1564830"/>
                  </a:lnTo>
                  <a:lnTo>
                    <a:pt x="1031341" y="1579562"/>
                  </a:lnTo>
                  <a:lnTo>
                    <a:pt x="1052233" y="1593723"/>
                  </a:lnTo>
                  <a:lnTo>
                    <a:pt x="1073543" y="1607286"/>
                  </a:lnTo>
                  <a:lnTo>
                    <a:pt x="1073543" y="1151280"/>
                  </a:lnTo>
                  <a:lnTo>
                    <a:pt x="1049642" y="1108938"/>
                  </a:lnTo>
                  <a:lnTo>
                    <a:pt x="1029576" y="1064348"/>
                  </a:lnTo>
                  <a:lnTo>
                    <a:pt x="1013574" y="1017727"/>
                  </a:lnTo>
                  <a:lnTo>
                    <a:pt x="1001852" y="969302"/>
                  </a:lnTo>
                  <a:lnTo>
                    <a:pt x="994651" y="919289"/>
                  </a:lnTo>
                  <a:lnTo>
                    <a:pt x="992200" y="867905"/>
                  </a:lnTo>
                  <a:lnTo>
                    <a:pt x="994651" y="816508"/>
                  </a:lnTo>
                  <a:lnTo>
                    <a:pt x="1001852" y="766483"/>
                  </a:lnTo>
                  <a:lnTo>
                    <a:pt x="1013574" y="718058"/>
                  </a:lnTo>
                  <a:lnTo>
                    <a:pt x="1029576" y="671436"/>
                  </a:lnTo>
                  <a:lnTo>
                    <a:pt x="1049642" y="626846"/>
                  </a:lnTo>
                  <a:lnTo>
                    <a:pt x="1073543" y="584517"/>
                  </a:lnTo>
                  <a:lnTo>
                    <a:pt x="1073543" y="128511"/>
                  </a:lnTo>
                  <a:close/>
                </a:path>
                <a:path w="2396490" h="1736725">
                  <a:moveTo>
                    <a:pt x="1238859" y="1318704"/>
                  </a:moveTo>
                  <a:lnTo>
                    <a:pt x="1216977" y="1303845"/>
                  </a:lnTo>
                  <a:lnTo>
                    <a:pt x="1195882" y="1287957"/>
                  </a:lnTo>
                  <a:lnTo>
                    <a:pt x="1175613" y="1271066"/>
                  </a:lnTo>
                  <a:lnTo>
                    <a:pt x="1156208" y="1253210"/>
                  </a:lnTo>
                  <a:lnTo>
                    <a:pt x="1156208" y="1652206"/>
                  </a:lnTo>
                  <a:lnTo>
                    <a:pt x="1176464" y="1661515"/>
                  </a:lnTo>
                  <a:lnTo>
                    <a:pt x="1197000" y="1670304"/>
                  </a:lnTo>
                  <a:lnTo>
                    <a:pt x="1217803" y="1678571"/>
                  </a:lnTo>
                  <a:lnTo>
                    <a:pt x="1238859" y="1686318"/>
                  </a:lnTo>
                  <a:lnTo>
                    <a:pt x="1238859" y="1318704"/>
                  </a:lnTo>
                  <a:close/>
                </a:path>
                <a:path w="2396490" h="1736725">
                  <a:moveTo>
                    <a:pt x="1238859" y="49453"/>
                  </a:moveTo>
                  <a:lnTo>
                    <a:pt x="1217803" y="57213"/>
                  </a:lnTo>
                  <a:lnTo>
                    <a:pt x="1197000" y="65481"/>
                  </a:lnTo>
                  <a:lnTo>
                    <a:pt x="1176464" y="74269"/>
                  </a:lnTo>
                  <a:lnTo>
                    <a:pt x="1156208" y="83566"/>
                  </a:lnTo>
                  <a:lnTo>
                    <a:pt x="1156208" y="482561"/>
                  </a:lnTo>
                  <a:lnTo>
                    <a:pt x="1175613" y="464718"/>
                  </a:lnTo>
                  <a:lnTo>
                    <a:pt x="1195882" y="447840"/>
                  </a:lnTo>
                  <a:lnTo>
                    <a:pt x="1216977" y="431952"/>
                  </a:lnTo>
                  <a:lnTo>
                    <a:pt x="1238859" y="417080"/>
                  </a:lnTo>
                  <a:lnTo>
                    <a:pt x="1238859" y="49453"/>
                  </a:lnTo>
                  <a:close/>
                </a:path>
                <a:path w="2396490" h="1736725">
                  <a:moveTo>
                    <a:pt x="1404162" y="1389202"/>
                  </a:moveTo>
                  <a:lnTo>
                    <a:pt x="1382966" y="1383728"/>
                  </a:lnTo>
                  <a:lnTo>
                    <a:pt x="1362113" y="1377416"/>
                  </a:lnTo>
                  <a:lnTo>
                    <a:pt x="1341615" y="1370304"/>
                  </a:lnTo>
                  <a:lnTo>
                    <a:pt x="1321511" y="1362354"/>
                  </a:lnTo>
                  <a:lnTo>
                    <a:pt x="1321511" y="1710956"/>
                  </a:lnTo>
                  <a:lnTo>
                    <a:pt x="1341920" y="1715681"/>
                  </a:lnTo>
                  <a:lnTo>
                    <a:pt x="1362494" y="1719922"/>
                  </a:lnTo>
                  <a:lnTo>
                    <a:pt x="1383245" y="1723669"/>
                  </a:lnTo>
                  <a:lnTo>
                    <a:pt x="1404162" y="1726920"/>
                  </a:lnTo>
                  <a:lnTo>
                    <a:pt x="1404162" y="1389202"/>
                  </a:lnTo>
                  <a:close/>
                </a:path>
                <a:path w="2396490" h="1736725">
                  <a:moveTo>
                    <a:pt x="1404162" y="8851"/>
                  </a:moveTo>
                  <a:lnTo>
                    <a:pt x="1383245" y="12115"/>
                  </a:lnTo>
                  <a:lnTo>
                    <a:pt x="1362494" y="15862"/>
                  </a:lnTo>
                  <a:lnTo>
                    <a:pt x="1341920" y="20104"/>
                  </a:lnTo>
                  <a:lnTo>
                    <a:pt x="1321511" y="24815"/>
                  </a:lnTo>
                  <a:lnTo>
                    <a:pt x="1321511" y="373418"/>
                  </a:lnTo>
                  <a:lnTo>
                    <a:pt x="1341615" y="365480"/>
                  </a:lnTo>
                  <a:lnTo>
                    <a:pt x="1362113" y="358368"/>
                  </a:lnTo>
                  <a:lnTo>
                    <a:pt x="1382966" y="352056"/>
                  </a:lnTo>
                  <a:lnTo>
                    <a:pt x="1404162" y="346570"/>
                  </a:lnTo>
                  <a:lnTo>
                    <a:pt x="1404162" y="8851"/>
                  </a:lnTo>
                  <a:close/>
                </a:path>
                <a:path w="2396490" h="1736725">
                  <a:moveTo>
                    <a:pt x="1569478" y="1402092"/>
                  </a:moveTo>
                  <a:lnTo>
                    <a:pt x="1559179" y="1402092"/>
                  </a:lnTo>
                  <a:lnTo>
                    <a:pt x="1559179" y="1403362"/>
                  </a:lnTo>
                  <a:lnTo>
                    <a:pt x="1497139" y="1403362"/>
                  </a:lnTo>
                  <a:lnTo>
                    <a:pt x="1497139" y="1402092"/>
                  </a:lnTo>
                  <a:lnTo>
                    <a:pt x="1486827" y="1402092"/>
                  </a:lnTo>
                  <a:lnTo>
                    <a:pt x="1486827" y="1403362"/>
                  </a:lnTo>
                  <a:lnTo>
                    <a:pt x="1486827" y="1734832"/>
                  </a:lnTo>
                  <a:lnTo>
                    <a:pt x="1509890" y="1734832"/>
                  </a:lnTo>
                  <a:lnTo>
                    <a:pt x="1509890" y="1736102"/>
                  </a:lnTo>
                  <a:lnTo>
                    <a:pt x="1546428" y="1736102"/>
                  </a:lnTo>
                  <a:lnTo>
                    <a:pt x="1546428" y="1734832"/>
                  </a:lnTo>
                  <a:lnTo>
                    <a:pt x="1569478" y="1734832"/>
                  </a:lnTo>
                  <a:lnTo>
                    <a:pt x="1569478" y="1403362"/>
                  </a:lnTo>
                  <a:lnTo>
                    <a:pt x="1569478" y="1402092"/>
                  </a:lnTo>
                  <a:close/>
                </a:path>
                <a:path w="2396490" h="1736725">
                  <a:moveTo>
                    <a:pt x="1569478" y="0"/>
                  </a:moveTo>
                  <a:lnTo>
                    <a:pt x="1486827" y="0"/>
                  </a:lnTo>
                  <a:lnTo>
                    <a:pt x="1486827" y="331470"/>
                  </a:lnTo>
                  <a:lnTo>
                    <a:pt x="1486827" y="332740"/>
                  </a:lnTo>
                  <a:lnTo>
                    <a:pt x="1486827" y="334010"/>
                  </a:lnTo>
                  <a:lnTo>
                    <a:pt x="1491805" y="334010"/>
                  </a:lnTo>
                  <a:lnTo>
                    <a:pt x="1491805" y="332740"/>
                  </a:lnTo>
                  <a:lnTo>
                    <a:pt x="1521002" y="332740"/>
                  </a:lnTo>
                  <a:lnTo>
                    <a:pt x="1521002" y="331470"/>
                  </a:lnTo>
                  <a:lnTo>
                    <a:pt x="1535303" y="331470"/>
                  </a:lnTo>
                  <a:lnTo>
                    <a:pt x="1535303" y="332740"/>
                  </a:lnTo>
                  <a:lnTo>
                    <a:pt x="1564513" y="332740"/>
                  </a:lnTo>
                  <a:lnTo>
                    <a:pt x="1564513" y="334010"/>
                  </a:lnTo>
                  <a:lnTo>
                    <a:pt x="1569478" y="334010"/>
                  </a:lnTo>
                  <a:lnTo>
                    <a:pt x="1569478" y="332740"/>
                  </a:lnTo>
                  <a:lnTo>
                    <a:pt x="1569478" y="331470"/>
                  </a:lnTo>
                  <a:lnTo>
                    <a:pt x="1569478" y="0"/>
                  </a:lnTo>
                  <a:close/>
                </a:path>
                <a:path w="2396490" h="1736725">
                  <a:moveTo>
                    <a:pt x="1734794" y="1362367"/>
                  </a:moveTo>
                  <a:lnTo>
                    <a:pt x="1714690" y="1370304"/>
                  </a:lnTo>
                  <a:lnTo>
                    <a:pt x="1694205" y="1377429"/>
                  </a:lnTo>
                  <a:lnTo>
                    <a:pt x="1673339" y="1383728"/>
                  </a:lnTo>
                  <a:lnTo>
                    <a:pt x="1652143" y="1389214"/>
                  </a:lnTo>
                  <a:lnTo>
                    <a:pt x="1652143" y="1726933"/>
                  </a:lnTo>
                  <a:lnTo>
                    <a:pt x="1673059" y="1723682"/>
                  </a:lnTo>
                  <a:lnTo>
                    <a:pt x="1693811" y="1719922"/>
                  </a:lnTo>
                  <a:lnTo>
                    <a:pt x="1714398" y="1715693"/>
                  </a:lnTo>
                  <a:lnTo>
                    <a:pt x="1734794" y="1710969"/>
                  </a:lnTo>
                  <a:lnTo>
                    <a:pt x="1734794" y="1362367"/>
                  </a:lnTo>
                  <a:close/>
                </a:path>
                <a:path w="2396490" h="1736725">
                  <a:moveTo>
                    <a:pt x="1734794" y="24815"/>
                  </a:moveTo>
                  <a:lnTo>
                    <a:pt x="1714398" y="20104"/>
                  </a:lnTo>
                  <a:lnTo>
                    <a:pt x="1693811" y="15862"/>
                  </a:lnTo>
                  <a:lnTo>
                    <a:pt x="1673059" y="12115"/>
                  </a:lnTo>
                  <a:lnTo>
                    <a:pt x="1652143" y="8851"/>
                  </a:lnTo>
                  <a:lnTo>
                    <a:pt x="1652143" y="346570"/>
                  </a:lnTo>
                  <a:lnTo>
                    <a:pt x="1673339" y="352056"/>
                  </a:lnTo>
                  <a:lnTo>
                    <a:pt x="1694205" y="358368"/>
                  </a:lnTo>
                  <a:lnTo>
                    <a:pt x="1714690" y="365480"/>
                  </a:lnTo>
                  <a:lnTo>
                    <a:pt x="1734794" y="373418"/>
                  </a:lnTo>
                  <a:lnTo>
                    <a:pt x="1734794" y="24815"/>
                  </a:lnTo>
                  <a:close/>
                </a:path>
                <a:path w="2396490" h="1736725">
                  <a:moveTo>
                    <a:pt x="1900110" y="1253223"/>
                  </a:moveTo>
                  <a:lnTo>
                    <a:pt x="1880692" y="1271066"/>
                  </a:lnTo>
                  <a:lnTo>
                    <a:pt x="1860435" y="1287957"/>
                  </a:lnTo>
                  <a:lnTo>
                    <a:pt x="1839341" y="1303845"/>
                  </a:lnTo>
                  <a:lnTo>
                    <a:pt x="1817458" y="1318704"/>
                  </a:lnTo>
                  <a:lnTo>
                    <a:pt x="1817458" y="1686331"/>
                  </a:lnTo>
                  <a:lnTo>
                    <a:pt x="1838515" y="1678584"/>
                  </a:lnTo>
                  <a:lnTo>
                    <a:pt x="1859318" y="1670304"/>
                  </a:lnTo>
                  <a:lnTo>
                    <a:pt x="1879841" y="1661515"/>
                  </a:lnTo>
                  <a:lnTo>
                    <a:pt x="1900110" y="1652219"/>
                  </a:lnTo>
                  <a:lnTo>
                    <a:pt x="1900110" y="1253223"/>
                  </a:lnTo>
                  <a:close/>
                </a:path>
                <a:path w="2396490" h="1736725">
                  <a:moveTo>
                    <a:pt x="1900110" y="83578"/>
                  </a:moveTo>
                  <a:lnTo>
                    <a:pt x="1879841" y="74269"/>
                  </a:lnTo>
                  <a:lnTo>
                    <a:pt x="1859318" y="65481"/>
                  </a:lnTo>
                  <a:lnTo>
                    <a:pt x="1838515" y="57213"/>
                  </a:lnTo>
                  <a:lnTo>
                    <a:pt x="1817458" y="49453"/>
                  </a:lnTo>
                  <a:lnTo>
                    <a:pt x="1817458" y="417080"/>
                  </a:lnTo>
                  <a:lnTo>
                    <a:pt x="1839341" y="431939"/>
                  </a:lnTo>
                  <a:lnTo>
                    <a:pt x="1860435" y="447827"/>
                  </a:lnTo>
                  <a:lnTo>
                    <a:pt x="1880692" y="464718"/>
                  </a:lnTo>
                  <a:lnTo>
                    <a:pt x="1900110" y="482561"/>
                  </a:lnTo>
                  <a:lnTo>
                    <a:pt x="1900110" y="83578"/>
                  </a:lnTo>
                  <a:close/>
                </a:path>
                <a:path w="2396490" h="1736725">
                  <a:moveTo>
                    <a:pt x="2065413" y="186283"/>
                  </a:moveTo>
                  <a:lnTo>
                    <a:pt x="2045423" y="170967"/>
                  </a:lnTo>
                  <a:lnTo>
                    <a:pt x="2024976" y="156222"/>
                  </a:lnTo>
                  <a:lnTo>
                    <a:pt x="2004085" y="142062"/>
                  </a:lnTo>
                  <a:lnTo>
                    <a:pt x="1982762" y="128511"/>
                  </a:lnTo>
                  <a:lnTo>
                    <a:pt x="1982762" y="584517"/>
                  </a:lnTo>
                  <a:lnTo>
                    <a:pt x="2006663" y="626846"/>
                  </a:lnTo>
                  <a:lnTo>
                    <a:pt x="2026729" y="671436"/>
                  </a:lnTo>
                  <a:lnTo>
                    <a:pt x="2042744" y="718058"/>
                  </a:lnTo>
                  <a:lnTo>
                    <a:pt x="2054453" y="766483"/>
                  </a:lnTo>
                  <a:lnTo>
                    <a:pt x="2061654" y="816495"/>
                  </a:lnTo>
                  <a:lnTo>
                    <a:pt x="2064105" y="867892"/>
                  </a:lnTo>
                  <a:lnTo>
                    <a:pt x="2061654" y="919276"/>
                  </a:lnTo>
                  <a:lnTo>
                    <a:pt x="2054453" y="969302"/>
                  </a:lnTo>
                  <a:lnTo>
                    <a:pt x="2042744" y="1017727"/>
                  </a:lnTo>
                  <a:lnTo>
                    <a:pt x="2026729" y="1064348"/>
                  </a:lnTo>
                  <a:lnTo>
                    <a:pt x="2006663" y="1108938"/>
                  </a:lnTo>
                  <a:lnTo>
                    <a:pt x="1982762" y="1151280"/>
                  </a:lnTo>
                  <a:lnTo>
                    <a:pt x="1982762" y="1607286"/>
                  </a:lnTo>
                  <a:lnTo>
                    <a:pt x="2004085" y="1593723"/>
                  </a:lnTo>
                  <a:lnTo>
                    <a:pt x="2024976" y="1579562"/>
                  </a:lnTo>
                  <a:lnTo>
                    <a:pt x="2045423" y="1564830"/>
                  </a:lnTo>
                  <a:lnTo>
                    <a:pt x="2065413" y="1549514"/>
                  </a:lnTo>
                  <a:lnTo>
                    <a:pt x="2065413" y="186283"/>
                  </a:lnTo>
                  <a:close/>
                </a:path>
                <a:path w="2396490" h="1736725">
                  <a:moveTo>
                    <a:pt x="2230729" y="358368"/>
                  </a:moveTo>
                  <a:lnTo>
                    <a:pt x="2211400" y="332778"/>
                  </a:lnTo>
                  <a:lnTo>
                    <a:pt x="2191169" y="307924"/>
                  </a:lnTo>
                  <a:lnTo>
                    <a:pt x="2170061" y="283857"/>
                  </a:lnTo>
                  <a:lnTo>
                    <a:pt x="2148078" y="260591"/>
                  </a:lnTo>
                  <a:lnTo>
                    <a:pt x="2148078" y="1475206"/>
                  </a:lnTo>
                  <a:lnTo>
                    <a:pt x="2170061" y="1451927"/>
                  </a:lnTo>
                  <a:lnTo>
                    <a:pt x="2191169" y="1427861"/>
                  </a:lnTo>
                  <a:lnTo>
                    <a:pt x="2211400" y="1403019"/>
                  </a:lnTo>
                  <a:lnTo>
                    <a:pt x="2230729" y="1377429"/>
                  </a:lnTo>
                  <a:lnTo>
                    <a:pt x="2230729" y="358368"/>
                  </a:lnTo>
                  <a:close/>
                </a:path>
                <a:path w="2396490" h="1736725">
                  <a:moveTo>
                    <a:pt x="2396045" y="867905"/>
                  </a:moveTo>
                  <a:lnTo>
                    <a:pt x="2394661" y="818603"/>
                  </a:lnTo>
                  <a:lnTo>
                    <a:pt x="2390571" y="770026"/>
                  </a:lnTo>
                  <a:lnTo>
                    <a:pt x="2383853" y="722261"/>
                  </a:lnTo>
                  <a:lnTo>
                    <a:pt x="2374582" y="675360"/>
                  </a:lnTo>
                  <a:lnTo>
                    <a:pt x="2362822" y="629399"/>
                  </a:lnTo>
                  <a:lnTo>
                    <a:pt x="2348661" y="584454"/>
                  </a:lnTo>
                  <a:lnTo>
                    <a:pt x="2332151" y="540588"/>
                  </a:lnTo>
                  <a:lnTo>
                    <a:pt x="2313394" y="497903"/>
                  </a:lnTo>
                  <a:lnTo>
                    <a:pt x="2313394" y="1237894"/>
                  </a:lnTo>
                  <a:lnTo>
                    <a:pt x="2332151" y="1195197"/>
                  </a:lnTo>
                  <a:lnTo>
                    <a:pt x="2348661" y="1151331"/>
                  </a:lnTo>
                  <a:lnTo>
                    <a:pt x="2362822" y="1106398"/>
                  </a:lnTo>
                  <a:lnTo>
                    <a:pt x="2374582" y="1060437"/>
                  </a:lnTo>
                  <a:lnTo>
                    <a:pt x="2383853" y="1013536"/>
                  </a:lnTo>
                  <a:lnTo>
                    <a:pt x="2390571" y="965758"/>
                  </a:lnTo>
                  <a:lnTo>
                    <a:pt x="2394661" y="917194"/>
                  </a:lnTo>
                  <a:lnTo>
                    <a:pt x="2396045" y="8679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364BE43-8280-8D29-E9BA-5581A25CEB1A}"/>
              </a:ext>
            </a:extLst>
          </p:cNvPr>
          <p:cNvSpPr txBox="1"/>
          <p:nvPr/>
        </p:nvSpPr>
        <p:spPr>
          <a:xfrm>
            <a:off x="0" y="210041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祝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J1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リーグ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連覇＆天皇杯優勝＆創立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周年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19356CB-0575-1379-B7A1-C6D6F4D1CE82}"/>
              </a:ext>
            </a:extLst>
          </p:cNvPr>
          <p:cNvSpPr txBox="1"/>
          <p:nvPr/>
        </p:nvSpPr>
        <p:spPr>
          <a:xfrm>
            <a:off x="0" y="3340760"/>
            <a:ext cx="685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ヴィッセル神戸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J1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リーグ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連覇＆天皇杯優勝クラブ創立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周年を記念して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コラボネックストラップの販売を開始します。社員証に使ったり、観戦チケットのホルダー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としても大活躍です！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A1664B9-B75C-4C2C-704C-32F1D6790C36}"/>
              </a:ext>
            </a:extLst>
          </p:cNvPr>
          <p:cNvSpPr txBox="1"/>
          <p:nvPr/>
        </p:nvSpPr>
        <p:spPr>
          <a:xfrm>
            <a:off x="3042802" y="8729055"/>
            <a:ext cx="24352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東京本社･神戸工場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兵庫工場･明石工場･播磨工場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solidFill>
                  <a:prstClr val="white"/>
                </a:solidFill>
                <a:latin typeface="游ゴシック bold" panose="020B0700000000000000" pitchFamily="50" charset="-128"/>
                <a:ea typeface="游ゴシック bold" panose="020B0700000000000000" pitchFamily="50" charset="-128"/>
              </a:rPr>
              <a:t>KLC</a:t>
            </a:r>
            <a:r>
              <a:rPr lang="ja-JP" altLang="en-US" sz="1600" dirty="0">
                <a:solidFill>
                  <a:prstClr val="white"/>
                </a:solidFill>
                <a:latin typeface="游ゴシック bold" panose="020B0700000000000000" pitchFamily="50" charset="-128"/>
                <a:ea typeface="游ゴシック bold" panose="020B0700000000000000" pitchFamily="50" charset="-128"/>
              </a:rPr>
              <a:t>物販窓口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で販売中！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96DC23-D5C6-9B69-E7E2-C13489350F02}"/>
              </a:ext>
            </a:extLst>
          </p:cNvPr>
          <p:cNvSpPr txBox="1"/>
          <p:nvPr/>
        </p:nvSpPr>
        <p:spPr>
          <a:xfrm>
            <a:off x="2639019" y="4619291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1600">
                <a:solidFill>
                  <a:schemeClr val="bg1"/>
                </a:solidFill>
                <a:effectLst>
                  <a:glow rad="127000">
                    <a:srgbClr val="A30134"/>
                  </a:glow>
                </a:effectLst>
                <a:latin typeface="游ゴシック bold" panose="020B0700000000000000" pitchFamily="50" charset="-128"/>
                <a:ea typeface="游ゴシック bold" panose="020B0700000000000000" pitchFamily="50" charset="-128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ヴィッセル神戸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×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川崎重工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A30134"/>
                </a:glow>
              </a:effectLst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A30134"/>
                  </a:glow>
                </a:effectLst>
                <a:uLnTx/>
                <a:uFillTx/>
                <a:latin typeface="游ゴシック bold" panose="020B0700000000000000" pitchFamily="50" charset="-128"/>
                <a:ea typeface="游ゴシック bold" panose="020B0700000000000000" pitchFamily="50" charset="-128"/>
                <a:cs typeface="+mn-cs"/>
              </a:rPr>
              <a:t>ネックストラップ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A30134"/>
                </a:glow>
              </a:effectLst>
              <a:uLnTx/>
              <a:uFillTx/>
              <a:latin typeface="游ゴシック bold" panose="020B0700000000000000" pitchFamily="50" charset="-128"/>
              <a:ea typeface="游ゴシック bold" panose="020B0700000000000000" pitchFamily="50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F2BBA58-23CA-9609-A963-B1F440862072}"/>
              </a:ext>
            </a:extLst>
          </p:cNvPr>
          <p:cNvGrpSpPr/>
          <p:nvPr/>
        </p:nvGrpSpPr>
        <p:grpSpPr>
          <a:xfrm>
            <a:off x="1236402" y="341526"/>
            <a:ext cx="972709" cy="1492449"/>
            <a:chOff x="1236402" y="341526"/>
            <a:chExt cx="972709" cy="1492449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AF04E06D-E16F-F0E3-3524-108810A583DC}"/>
                </a:ext>
              </a:extLst>
            </p:cNvPr>
            <p:cNvGrpSpPr/>
            <p:nvPr/>
          </p:nvGrpSpPr>
          <p:grpSpPr>
            <a:xfrm>
              <a:off x="1236402" y="341526"/>
              <a:ext cx="972709" cy="1248180"/>
              <a:chOff x="1313911" y="2227975"/>
              <a:chExt cx="1372235" cy="1760855"/>
            </a:xfrm>
          </p:grpSpPr>
          <p:sp>
            <p:nvSpPr>
              <p:cNvPr id="6" name="object 29">
                <a:extLst>
                  <a:ext uri="{FF2B5EF4-FFF2-40B4-BE49-F238E27FC236}">
                    <a16:creationId xmlns:a16="http://schemas.microsoft.com/office/drawing/2014/main" id="{E37ADBA4-8C23-DFAD-B388-D02E7A73CF98}"/>
                  </a:ext>
                </a:extLst>
              </p:cNvPr>
              <p:cNvSpPr/>
              <p:nvPr/>
            </p:nvSpPr>
            <p:spPr>
              <a:xfrm>
                <a:off x="1313911" y="2227975"/>
                <a:ext cx="1372235" cy="1760855"/>
              </a:xfrm>
              <a:custGeom>
                <a:avLst/>
                <a:gdLst/>
                <a:ahLst/>
                <a:cxnLst/>
                <a:rect l="l" t="t" r="r" b="b"/>
                <a:pathLst>
                  <a:path w="1372235" h="1760854">
                    <a:moveTo>
                      <a:pt x="686054" y="0"/>
                    </a:moveTo>
                    <a:lnTo>
                      <a:pt x="636322" y="3463"/>
                    </a:lnTo>
                    <a:lnTo>
                      <a:pt x="586577" y="13016"/>
                    </a:lnTo>
                    <a:lnTo>
                      <a:pt x="537299" y="27405"/>
                    </a:lnTo>
                    <a:lnTo>
                      <a:pt x="488971" y="45374"/>
                    </a:lnTo>
                    <a:lnTo>
                      <a:pt x="442077" y="65668"/>
                    </a:lnTo>
                    <a:lnTo>
                      <a:pt x="397099" y="87034"/>
                    </a:lnTo>
                    <a:lnTo>
                      <a:pt x="354520" y="108216"/>
                    </a:lnTo>
                    <a:lnTo>
                      <a:pt x="309270" y="130644"/>
                    </a:lnTo>
                    <a:lnTo>
                      <a:pt x="213399" y="176549"/>
                    </a:lnTo>
                    <a:lnTo>
                      <a:pt x="165142" y="198947"/>
                    </a:lnTo>
                    <a:lnTo>
                      <a:pt x="118180" y="219868"/>
                    </a:lnTo>
                    <a:lnTo>
                      <a:pt x="73643" y="238483"/>
                    </a:lnTo>
                    <a:lnTo>
                      <a:pt x="32664" y="253961"/>
                    </a:lnTo>
                    <a:lnTo>
                      <a:pt x="0" y="265442"/>
                    </a:lnTo>
                    <a:lnTo>
                      <a:pt x="4379" y="369101"/>
                    </a:lnTo>
                    <a:lnTo>
                      <a:pt x="9180" y="463679"/>
                    </a:lnTo>
                    <a:lnTo>
                      <a:pt x="12430" y="521155"/>
                    </a:lnTo>
                    <a:lnTo>
                      <a:pt x="16254" y="583477"/>
                    </a:lnTo>
                    <a:lnTo>
                      <a:pt x="20656" y="649187"/>
                    </a:lnTo>
                    <a:lnTo>
                      <a:pt x="25642" y="716828"/>
                    </a:lnTo>
                    <a:lnTo>
                      <a:pt x="31218" y="784940"/>
                    </a:lnTo>
                    <a:lnTo>
                      <a:pt x="37388" y="852066"/>
                    </a:lnTo>
                    <a:lnTo>
                      <a:pt x="44158" y="916748"/>
                    </a:lnTo>
                    <a:lnTo>
                      <a:pt x="51533" y="977527"/>
                    </a:lnTo>
                    <a:lnTo>
                      <a:pt x="59519" y="1032945"/>
                    </a:lnTo>
                    <a:lnTo>
                      <a:pt x="68120" y="1081545"/>
                    </a:lnTo>
                    <a:lnTo>
                      <a:pt x="77342" y="1121867"/>
                    </a:lnTo>
                    <a:lnTo>
                      <a:pt x="91916" y="1171407"/>
                    </a:lnTo>
                    <a:lnTo>
                      <a:pt x="108773" y="1219407"/>
                    </a:lnTo>
                    <a:lnTo>
                      <a:pt x="127906" y="1265851"/>
                    </a:lnTo>
                    <a:lnTo>
                      <a:pt x="149301" y="1310724"/>
                    </a:lnTo>
                    <a:lnTo>
                      <a:pt x="172950" y="1354009"/>
                    </a:lnTo>
                    <a:lnTo>
                      <a:pt x="198840" y="1395691"/>
                    </a:lnTo>
                    <a:lnTo>
                      <a:pt x="226962" y="1435754"/>
                    </a:lnTo>
                    <a:lnTo>
                      <a:pt x="257305" y="1474182"/>
                    </a:lnTo>
                    <a:lnTo>
                      <a:pt x="289858" y="1510958"/>
                    </a:lnTo>
                    <a:lnTo>
                      <a:pt x="324611" y="1546068"/>
                    </a:lnTo>
                    <a:lnTo>
                      <a:pt x="361552" y="1579495"/>
                    </a:lnTo>
                    <a:lnTo>
                      <a:pt x="400672" y="1611223"/>
                    </a:lnTo>
                    <a:lnTo>
                      <a:pt x="432141" y="1634339"/>
                    </a:lnTo>
                    <a:lnTo>
                      <a:pt x="469347" y="1659199"/>
                    </a:lnTo>
                    <a:lnTo>
                      <a:pt x="512021" y="1684758"/>
                    </a:lnTo>
                    <a:lnTo>
                      <a:pt x="559894" y="1709971"/>
                    </a:lnTo>
                    <a:lnTo>
                      <a:pt x="612699" y="1733793"/>
                    </a:lnTo>
                    <a:lnTo>
                      <a:pt x="670166" y="1755178"/>
                    </a:lnTo>
                    <a:lnTo>
                      <a:pt x="686054" y="1760435"/>
                    </a:lnTo>
                    <a:lnTo>
                      <a:pt x="701967" y="1755178"/>
                    </a:lnTo>
                    <a:lnTo>
                      <a:pt x="759449" y="1733793"/>
                    </a:lnTo>
                    <a:lnTo>
                      <a:pt x="812262" y="1709971"/>
                    </a:lnTo>
                    <a:lnTo>
                      <a:pt x="860139" y="1684758"/>
                    </a:lnTo>
                    <a:lnTo>
                      <a:pt x="902813" y="1659199"/>
                    </a:lnTo>
                    <a:lnTo>
                      <a:pt x="940018" y="1634339"/>
                    </a:lnTo>
                    <a:lnTo>
                      <a:pt x="971486" y="1611223"/>
                    </a:lnTo>
                    <a:lnTo>
                      <a:pt x="1010608" y="1579495"/>
                    </a:lnTo>
                    <a:lnTo>
                      <a:pt x="1047551" y="1546068"/>
                    </a:lnTo>
                    <a:lnTo>
                      <a:pt x="1082305" y="1510958"/>
                    </a:lnTo>
                    <a:lnTo>
                      <a:pt x="1114859" y="1474182"/>
                    </a:lnTo>
                    <a:lnTo>
                      <a:pt x="1145203" y="1435755"/>
                    </a:lnTo>
                    <a:lnTo>
                      <a:pt x="1173326" y="1395693"/>
                    </a:lnTo>
                    <a:lnTo>
                      <a:pt x="1199217" y="1354012"/>
                    </a:lnTo>
                    <a:lnTo>
                      <a:pt x="1222867" y="1310728"/>
                    </a:lnTo>
                    <a:lnTo>
                      <a:pt x="1244265" y="1265857"/>
                    </a:lnTo>
                    <a:lnTo>
                      <a:pt x="1263400" y="1219414"/>
                    </a:lnTo>
                    <a:lnTo>
                      <a:pt x="1280262" y="1171417"/>
                    </a:lnTo>
                    <a:lnTo>
                      <a:pt x="1294841" y="1121879"/>
                    </a:lnTo>
                    <a:lnTo>
                      <a:pt x="1304056" y="1081555"/>
                    </a:lnTo>
                    <a:lnTo>
                      <a:pt x="1312652" y="1032954"/>
                    </a:lnTo>
                    <a:lnTo>
                      <a:pt x="1320633" y="977534"/>
                    </a:lnTo>
                    <a:lnTo>
                      <a:pt x="1328005" y="916753"/>
                    </a:lnTo>
                    <a:lnTo>
                      <a:pt x="1334773" y="852070"/>
                    </a:lnTo>
                    <a:lnTo>
                      <a:pt x="1340941" y="784943"/>
                    </a:lnTo>
                    <a:lnTo>
                      <a:pt x="1346516" y="716830"/>
                    </a:lnTo>
                    <a:lnTo>
                      <a:pt x="1351502" y="649189"/>
                    </a:lnTo>
                    <a:lnTo>
                      <a:pt x="1355904" y="583478"/>
                    </a:lnTo>
                    <a:lnTo>
                      <a:pt x="1359729" y="521155"/>
                    </a:lnTo>
                    <a:lnTo>
                      <a:pt x="1365664" y="412509"/>
                    </a:lnTo>
                    <a:lnTo>
                      <a:pt x="1370825" y="300037"/>
                    </a:lnTo>
                    <a:lnTo>
                      <a:pt x="1372184" y="265442"/>
                    </a:lnTo>
                    <a:lnTo>
                      <a:pt x="1339519" y="253961"/>
                    </a:lnTo>
                    <a:lnTo>
                      <a:pt x="1298520" y="238483"/>
                    </a:lnTo>
                    <a:lnTo>
                      <a:pt x="1253970" y="219867"/>
                    </a:lnTo>
                    <a:lnTo>
                      <a:pt x="1206995" y="198942"/>
                    </a:lnTo>
                    <a:lnTo>
                      <a:pt x="1158720" y="176537"/>
                    </a:lnTo>
                    <a:lnTo>
                      <a:pt x="1055777" y="127128"/>
                    </a:lnTo>
                    <a:lnTo>
                      <a:pt x="975083" y="87066"/>
                    </a:lnTo>
                    <a:lnTo>
                      <a:pt x="930109" y="65700"/>
                    </a:lnTo>
                    <a:lnTo>
                      <a:pt x="883210" y="45400"/>
                    </a:lnTo>
                    <a:lnTo>
                      <a:pt x="834872" y="27423"/>
                    </a:lnTo>
                    <a:lnTo>
                      <a:pt x="785577" y="13025"/>
                    </a:lnTo>
                    <a:lnTo>
                      <a:pt x="735810" y="3465"/>
                    </a:lnTo>
                    <a:lnTo>
                      <a:pt x="686054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7" name="object 30">
                <a:extLst>
                  <a:ext uri="{FF2B5EF4-FFF2-40B4-BE49-F238E27FC236}">
                    <a16:creationId xmlns:a16="http://schemas.microsoft.com/office/drawing/2014/main" id="{693030DE-BD73-8B6D-7D9B-D1DADFFEEE76}"/>
                  </a:ext>
                </a:extLst>
              </p:cNvPr>
              <p:cNvSpPr/>
              <p:nvPr/>
            </p:nvSpPr>
            <p:spPr>
              <a:xfrm>
                <a:off x="1334992" y="2248493"/>
                <a:ext cx="1330325" cy="1718310"/>
              </a:xfrm>
              <a:custGeom>
                <a:avLst/>
                <a:gdLst/>
                <a:ahLst/>
                <a:cxnLst/>
                <a:rect l="l" t="t" r="r" b="b"/>
                <a:pathLst>
                  <a:path w="1330325" h="1718310">
                    <a:moveTo>
                      <a:pt x="664972" y="0"/>
                    </a:moveTo>
                    <a:lnTo>
                      <a:pt x="617158" y="3397"/>
                    </a:lnTo>
                    <a:lnTo>
                      <a:pt x="569063" y="12767"/>
                    </a:lnTo>
                    <a:lnTo>
                      <a:pt x="521207" y="26879"/>
                    </a:lnTo>
                    <a:lnTo>
                      <a:pt x="474106" y="44500"/>
                    </a:lnTo>
                    <a:lnTo>
                      <a:pt x="428279" y="64400"/>
                    </a:lnTo>
                    <a:lnTo>
                      <a:pt x="384244" y="85347"/>
                    </a:lnTo>
                    <a:lnTo>
                      <a:pt x="340121" y="107295"/>
                    </a:lnTo>
                    <a:lnTo>
                      <a:pt x="297294" y="128498"/>
                    </a:lnTo>
                    <a:lnTo>
                      <a:pt x="245842" y="153276"/>
                    </a:lnTo>
                    <a:lnTo>
                      <a:pt x="200795" y="174718"/>
                    </a:lnTo>
                    <a:lnTo>
                      <a:pt x="152196" y="197270"/>
                    </a:lnTo>
                    <a:lnTo>
                      <a:pt x="104850" y="218350"/>
                    </a:lnTo>
                    <a:lnTo>
                      <a:pt x="59872" y="237133"/>
                    </a:lnTo>
                    <a:lnTo>
                      <a:pt x="18376" y="252793"/>
                    </a:lnTo>
                    <a:lnTo>
                      <a:pt x="0" y="259257"/>
                    </a:lnTo>
                    <a:lnTo>
                      <a:pt x="793" y="279805"/>
                    </a:lnTo>
                    <a:lnTo>
                      <a:pt x="3767" y="347504"/>
                    </a:lnTo>
                    <a:lnTo>
                      <a:pt x="5873" y="390731"/>
                    </a:lnTo>
                    <a:lnTo>
                      <a:pt x="8537" y="441683"/>
                    </a:lnTo>
                    <a:lnTo>
                      <a:pt x="11764" y="498906"/>
                    </a:lnTo>
                    <a:lnTo>
                      <a:pt x="15559" y="560945"/>
                    </a:lnTo>
                    <a:lnTo>
                      <a:pt x="19927" y="626346"/>
                    </a:lnTo>
                    <a:lnTo>
                      <a:pt x="24873" y="693654"/>
                    </a:lnTo>
                    <a:lnTo>
                      <a:pt x="30401" y="761416"/>
                    </a:lnTo>
                    <a:lnTo>
                      <a:pt x="36516" y="828176"/>
                    </a:lnTo>
                    <a:lnTo>
                      <a:pt x="43224" y="892481"/>
                    </a:lnTo>
                    <a:lnTo>
                      <a:pt x="50528" y="952877"/>
                    </a:lnTo>
                    <a:lnTo>
                      <a:pt x="58435" y="1007908"/>
                    </a:lnTo>
                    <a:lnTo>
                      <a:pt x="66948" y="1056120"/>
                    </a:lnTo>
                    <a:lnTo>
                      <a:pt x="76073" y="1096060"/>
                    </a:lnTo>
                    <a:lnTo>
                      <a:pt x="90327" y="1144496"/>
                    </a:lnTo>
                    <a:lnTo>
                      <a:pt x="106812" y="1191423"/>
                    </a:lnTo>
                    <a:lnTo>
                      <a:pt x="125517" y="1236828"/>
                    </a:lnTo>
                    <a:lnTo>
                      <a:pt x="146433" y="1280696"/>
                    </a:lnTo>
                    <a:lnTo>
                      <a:pt x="169549" y="1323010"/>
                    </a:lnTo>
                    <a:lnTo>
                      <a:pt x="194854" y="1363756"/>
                    </a:lnTo>
                    <a:lnTo>
                      <a:pt x="222338" y="1402918"/>
                    </a:lnTo>
                    <a:lnTo>
                      <a:pt x="251990" y="1440481"/>
                    </a:lnTo>
                    <a:lnTo>
                      <a:pt x="283800" y="1476431"/>
                    </a:lnTo>
                    <a:lnTo>
                      <a:pt x="317758" y="1510751"/>
                    </a:lnTo>
                    <a:lnTo>
                      <a:pt x="353853" y="1543427"/>
                    </a:lnTo>
                    <a:lnTo>
                      <a:pt x="392074" y="1574444"/>
                    </a:lnTo>
                    <a:lnTo>
                      <a:pt x="422853" y="1597044"/>
                    </a:lnTo>
                    <a:lnTo>
                      <a:pt x="459237" y="1621352"/>
                    </a:lnTo>
                    <a:lnTo>
                      <a:pt x="500964" y="1646342"/>
                    </a:lnTo>
                    <a:lnTo>
                      <a:pt x="547770" y="1670991"/>
                    </a:lnTo>
                    <a:lnTo>
                      <a:pt x="599394" y="1694276"/>
                    </a:lnTo>
                    <a:lnTo>
                      <a:pt x="655574" y="1715173"/>
                    </a:lnTo>
                    <a:lnTo>
                      <a:pt x="664972" y="1718271"/>
                    </a:lnTo>
                    <a:lnTo>
                      <a:pt x="674420" y="1715173"/>
                    </a:lnTo>
                    <a:lnTo>
                      <a:pt x="730608" y="1694276"/>
                    </a:lnTo>
                    <a:lnTo>
                      <a:pt x="782234" y="1670991"/>
                    </a:lnTo>
                    <a:lnTo>
                      <a:pt x="798346" y="1662506"/>
                    </a:lnTo>
                    <a:lnTo>
                      <a:pt x="664997" y="1662506"/>
                    </a:lnTo>
                    <a:lnTo>
                      <a:pt x="604099" y="1638794"/>
                    </a:lnTo>
                    <a:lnTo>
                      <a:pt x="549153" y="1612400"/>
                    </a:lnTo>
                    <a:lnTo>
                      <a:pt x="500578" y="1584870"/>
                    </a:lnTo>
                    <a:lnTo>
                      <a:pt x="458793" y="1557754"/>
                    </a:lnTo>
                    <a:lnTo>
                      <a:pt x="424218" y="1532597"/>
                    </a:lnTo>
                    <a:lnTo>
                      <a:pt x="385120" y="1500717"/>
                    </a:lnTo>
                    <a:lnTo>
                      <a:pt x="348401" y="1466972"/>
                    </a:lnTo>
                    <a:lnTo>
                      <a:pt x="314073" y="1431379"/>
                    </a:lnTo>
                    <a:lnTo>
                      <a:pt x="282148" y="1393959"/>
                    </a:lnTo>
                    <a:lnTo>
                      <a:pt x="252639" y="1354731"/>
                    </a:lnTo>
                    <a:lnTo>
                      <a:pt x="225559" y="1313712"/>
                    </a:lnTo>
                    <a:lnTo>
                      <a:pt x="200921" y="1270924"/>
                    </a:lnTo>
                    <a:lnTo>
                      <a:pt x="178737" y="1226384"/>
                    </a:lnTo>
                    <a:lnTo>
                      <a:pt x="159020" y="1180111"/>
                    </a:lnTo>
                    <a:lnTo>
                      <a:pt x="141782" y="1132126"/>
                    </a:lnTo>
                    <a:lnTo>
                      <a:pt x="127038" y="1082446"/>
                    </a:lnTo>
                    <a:lnTo>
                      <a:pt x="111486" y="1005730"/>
                    </a:lnTo>
                    <a:lnTo>
                      <a:pt x="104401" y="957788"/>
                    </a:lnTo>
                    <a:lnTo>
                      <a:pt x="97777" y="904949"/>
                    </a:lnTo>
                    <a:lnTo>
                      <a:pt x="91615" y="848330"/>
                    </a:lnTo>
                    <a:lnTo>
                      <a:pt x="85913" y="789048"/>
                    </a:lnTo>
                    <a:lnTo>
                      <a:pt x="80672" y="728221"/>
                    </a:lnTo>
                    <a:lnTo>
                      <a:pt x="75893" y="666969"/>
                    </a:lnTo>
                    <a:lnTo>
                      <a:pt x="71575" y="606407"/>
                    </a:lnTo>
                    <a:lnTo>
                      <a:pt x="67718" y="547655"/>
                    </a:lnTo>
                    <a:lnTo>
                      <a:pt x="64322" y="491831"/>
                    </a:lnTo>
                    <a:lnTo>
                      <a:pt x="61388" y="440051"/>
                    </a:lnTo>
                    <a:lnTo>
                      <a:pt x="58916" y="393435"/>
                    </a:lnTo>
                    <a:lnTo>
                      <a:pt x="56904" y="353100"/>
                    </a:lnTo>
                    <a:lnTo>
                      <a:pt x="54267" y="295744"/>
                    </a:lnTo>
                    <a:lnTo>
                      <a:pt x="94780" y="279805"/>
                    </a:lnTo>
                    <a:lnTo>
                      <a:pt x="137538" y="261603"/>
                    </a:lnTo>
                    <a:lnTo>
                      <a:pt x="182002" y="241630"/>
                    </a:lnTo>
                    <a:lnTo>
                      <a:pt x="227633" y="220378"/>
                    </a:lnTo>
                    <a:lnTo>
                      <a:pt x="320243" y="176009"/>
                    </a:lnTo>
                    <a:lnTo>
                      <a:pt x="366229" y="153250"/>
                    </a:lnTo>
                    <a:lnTo>
                      <a:pt x="412526" y="130256"/>
                    </a:lnTo>
                    <a:lnTo>
                      <a:pt x="461506" y="107287"/>
                    </a:lnTo>
                    <a:lnTo>
                      <a:pt x="512205" y="86198"/>
                    </a:lnTo>
                    <a:lnTo>
                      <a:pt x="563658" y="68840"/>
                    </a:lnTo>
                    <a:lnTo>
                      <a:pt x="614902" y="57066"/>
                    </a:lnTo>
                    <a:lnTo>
                      <a:pt x="664972" y="52730"/>
                    </a:lnTo>
                    <a:lnTo>
                      <a:pt x="874801" y="52730"/>
                    </a:lnTo>
                    <a:lnTo>
                      <a:pt x="855814" y="44487"/>
                    </a:lnTo>
                    <a:lnTo>
                      <a:pt x="808715" y="26870"/>
                    </a:lnTo>
                    <a:lnTo>
                      <a:pt x="760862" y="12762"/>
                    </a:lnTo>
                    <a:lnTo>
                      <a:pt x="712770" y="3395"/>
                    </a:lnTo>
                    <a:lnTo>
                      <a:pt x="664972" y="0"/>
                    </a:lnTo>
                    <a:close/>
                  </a:path>
                  <a:path w="1330325" h="1718310">
                    <a:moveTo>
                      <a:pt x="874801" y="52730"/>
                    </a:moveTo>
                    <a:lnTo>
                      <a:pt x="664972" y="52730"/>
                    </a:lnTo>
                    <a:lnTo>
                      <a:pt x="715061" y="57066"/>
                    </a:lnTo>
                    <a:lnTo>
                      <a:pt x="766324" y="68841"/>
                    </a:lnTo>
                    <a:lnTo>
                      <a:pt x="817797" y="86201"/>
                    </a:lnTo>
                    <a:lnTo>
                      <a:pt x="868517" y="107295"/>
                    </a:lnTo>
                    <a:lnTo>
                      <a:pt x="917519" y="130270"/>
                    </a:lnTo>
                    <a:lnTo>
                      <a:pt x="963841" y="153276"/>
                    </a:lnTo>
                    <a:lnTo>
                      <a:pt x="1009751" y="176009"/>
                    </a:lnTo>
                    <a:lnTo>
                      <a:pt x="1102373" y="220378"/>
                    </a:lnTo>
                    <a:lnTo>
                      <a:pt x="1148008" y="241630"/>
                    </a:lnTo>
                    <a:lnTo>
                      <a:pt x="1192474" y="261603"/>
                    </a:lnTo>
                    <a:lnTo>
                      <a:pt x="1235231" y="279805"/>
                    </a:lnTo>
                    <a:lnTo>
                      <a:pt x="1275740" y="295744"/>
                    </a:lnTo>
                    <a:lnTo>
                      <a:pt x="1274650" y="320164"/>
                    </a:lnTo>
                    <a:lnTo>
                      <a:pt x="1271087" y="393435"/>
                    </a:lnTo>
                    <a:lnTo>
                      <a:pt x="1268522" y="441683"/>
                    </a:lnTo>
                    <a:lnTo>
                      <a:pt x="1265681" y="491831"/>
                    </a:lnTo>
                    <a:lnTo>
                      <a:pt x="1262286" y="547655"/>
                    </a:lnTo>
                    <a:lnTo>
                      <a:pt x="1258429" y="606407"/>
                    </a:lnTo>
                    <a:lnTo>
                      <a:pt x="1254112" y="666969"/>
                    </a:lnTo>
                    <a:lnTo>
                      <a:pt x="1249333" y="728221"/>
                    </a:lnTo>
                    <a:lnTo>
                      <a:pt x="1244093" y="789048"/>
                    </a:lnTo>
                    <a:lnTo>
                      <a:pt x="1238391" y="848330"/>
                    </a:lnTo>
                    <a:lnTo>
                      <a:pt x="1232227" y="904949"/>
                    </a:lnTo>
                    <a:lnTo>
                      <a:pt x="1225602" y="957788"/>
                    </a:lnTo>
                    <a:lnTo>
                      <a:pt x="1218515" y="1005730"/>
                    </a:lnTo>
                    <a:lnTo>
                      <a:pt x="1210967" y="1047655"/>
                    </a:lnTo>
                    <a:lnTo>
                      <a:pt x="1188209" y="1132126"/>
                    </a:lnTo>
                    <a:lnTo>
                      <a:pt x="1170972" y="1180111"/>
                    </a:lnTo>
                    <a:lnTo>
                      <a:pt x="1151256" y="1226384"/>
                    </a:lnTo>
                    <a:lnTo>
                      <a:pt x="1129074" y="1270924"/>
                    </a:lnTo>
                    <a:lnTo>
                      <a:pt x="1104438" y="1313712"/>
                    </a:lnTo>
                    <a:lnTo>
                      <a:pt x="1077361" y="1354731"/>
                    </a:lnTo>
                    <a:lnTo>
                      <a:pt x="1047854" y="1393959"/>
                    </a:lnTo>
                    <a:lnTo>
                      <a:pt x="1015930" y="1431379"/>
                    </a:lnTo>
                    <a:lnTo>
                      <a:pt x="981601" y="1466972"/>
                    </a:lnTo>
                    <a:lnTo>
                      <a:pt x="944879" y="1500717"/>
                    </a:lnTo>
                    <a:lnTo>
                      <a:pt x="905776" y="1532597"/>
                    </a:lnTo>
                    <a:lnTo>
                      <a:pt x="871200" y="1557754"/>
                    </a:lnTo>
                    <a:lnTo>
                      <a:pt x="829412" y="1584870"/>
                    </a:lnTo>
                    <a:lnTo>
                      <a:pt x="780835" y="1612400"/>
                    </a:lnTo>
                    <a:lnTo>
                      <a:pt x="725890" y="1638794"/>
                    </a:lnTo>
                    <a:lnTo>
                      <a:pt x="664997" y="1662506"/>
                    </a:lnTo>
                    <a:lnTo>
                      <a:pt x="798346" y="1662506"/>
                    </a:lnTo>
                    <a:lnTo>
                      <a:pt x="870759" y="1621352"/>
                    </a:lnTo>
                    <a:lnTo>
                      <a:pt x="907135" y="1597044"/>
                    </a:lnTo>
                    <a:lnTo>
                      <a:pt x="937907" y="1574444"/>
                    </a:lnTo>
                    <a:lnTo>
                      <a:pt x="976134" y="1543427"/>
                    </a:lnTo>
                    <a:lnTo>
                      <a:pt x="1012232" y="1510751"/>
                    </a:lnTo>
                    <a:lnTo>
                      <a:pt x="1046192" y="1476431"/>
                    </a:lnTo>
                    <a:lnTo>
                      <a:pt x="1078002" y="1440481"/>
                    </a:lnTo>
                    <a:lnTo>
                      <a:pt x="1107654" y="1402918"/>
                    </a:lnTo>
                    <a:lnTo>
                      <a:pt x="1135137" y="1363756"/>
                    </a:lnTo>
                    <a:lnTo>
                      <a:pt x="1160440" y="1323010"/>
                    </a:lnTo>
                    <a:lnTo>
                      <a:pt x="1183553" y="1280696"/>
                    </a:lnTo>
                    <a:lnTo>
                      <a:pt x="1204467" y="1236828"/>
                    </a:lnTo>
                    <a:lnTo>
                      <a:pt x="1223171" y="1191423"/>
                    </a:lnTo>
                    <a:lnTo>
                      <a:pt x="1239655" y="1144496"/>
                    </a:lnTo>
                    <a:lnTo>
                      <a:pt x="1253909" y="1096060"/>
                    </a:lnTo>
                    <a:lnTo>
                      <a:pt x="1263040" y="1056120"/>
                    </a:lnTo>
                    <a:lnTo>
                      <a:pt x="1271558" y="1007908"/>
                    </a:lnTo>
                    <a:lnTo>
                      <a:pt x="1279469" y="952877"/>
                    </a:lnTo>
                    <a:lnTo>
                      <a:pt x="1286777" y="892481"/>
                    </a:lnTo>
                    <a:lnTo>
                      <a:pt x="1293487" y="828176"/>
                    </a:lnTo>
                    <a:lnTo>
                      <a:pt x="1299604" y="761416"/>
                    </a:lnTo>
                    <a:lnTo>
                      <a:pt x="1305132" y="693654"/>
                    </a:lnTo>
                    <a:lnTo>
                      <a:pt x="1310078" y="626346"/>
                    </a:lnTo>
                    <a:lnTo>
                      <a:pt x="1314445" y="560945"/>
                    </a:lnTo>
                    <a:lnTo>
                      <a:pt x="1318238" y="498906"/>
                    </a:lnTo>
                    <a:lnTo>
                      <a:pt x="1321548" y="440051"/>
                    </a:lnTo>
                    <a:lnTo>
                      <a:pt x="1324125" y="390731"/>
                    </a:lnTo>
                    <a:lnTo>
                      <a:pt x="1326227" y="347504"/>
                    </a:lnTo>
                    <a:lnTo>
                      <a:pt x="1328776" y="290041"/>
                    </a:lnTo>
                    <a:lnTo>
                      <a:pt x="1329994" y="259257"/>
                    </a:lnTo>
                    <a:lnTo>
                      <a:pt x="1311605" y="252793"/>
                    </a:lnTo>
                    <a:lnTo>
                      <a:pt x="1270110" y="237133"/>
                    </a:lnTo>
                    <a:lnTo>
                      <a:pt x="1225135" y="218350"/>
                    </a:lnTo>
                    <a:lnTo>
                      <a:pt x="1177793" y="197270"/>
                    </a:lnTo>
                    <a:lnTo>
                      <a:pt x="1129199" y="174718"/>
                    </a:lnTo>
                    <a:lnTo>
                      <a:pt x="1084104" y="153250"/>
                    </a:lnTo>
                    <a:lnTo>
                      <a:pt x="1032713" y="128498"/>
                    </a:lnTo>
                    <a:lnTo>
                      <a:pt x="987412" y="106095"/>
                    </a:lnTo>
                    <a:lnTo>
                      <a:pt x="945679" y="85331"/>
                    </a:lnTo>
                    <a:lnTo>
                      <a:pt x="901640" y="64384"/>
                    </a:lnTo>
                    <a:lnTo>
                      <a:pt x="874801" y="52730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8" name="object 31">
                <a:extLst>
                  <a:ext uri="{FF2B5EF4-FFF2-40B4-BE49-F238E27FC236}">
                    <a16:creationId xmlns:a16="http://schemas.microsoft.com/office/drawing/2014/main" id="{6D129260-4BE4-16A6-405D-FD2BC8E5B0C1}"/>
                  </a:ext>
                </a:extLst>
              </p:cNvPr>
              <p:cNvSpPr/>
              <p:nvPr/>
            </p:nvSpPr>
            <p:spPr>
              <a:xfrm>
                <a:off x="1455242" y="2836735"/>
                <a:ext cx="1063625" cy="346710"/>
              </a:xfrm>
              <a:custGeom>
                <a:avLst/>
                <a:gdLst/>
                <a:ahLst/>
                <a:cxnLst/>
                <a:rect l="l" t="t" r="r" b="b"/>
                <a:pathLst>
                  <a:path w="1063625" h="346710">
                    <a:moveTo>
                      <a:pt x="301421" y="0"/>
                    </a:moveTo>
                    <a:lnTo>
                      <a:pt x="150749" y="215201"/>
                    </a:lnTo>
                    <a:lnTo>
                      <a:pt x="0" y="0"/>
                    </a:lnTo>
                    <a:lnTo>
                      <a:pt x="150749" y="346608"/>
                    </a:lnTo>
                    <a:lnTo>
                      <a:pt x="301421" y="0"/>
                    </a:lnTo>
                    <a:close/>
                  </a:path>
                  <a:path w="1063625" h="346710">
                    <a:moveTo>
                      <a:pt x="453250" y="101041"/>
                    </a:moveTo>
                    <a:lnTo>
                      <a:pt x="410730" y="101041"/>
                    </a:lnTo>
                    <a:lnTo>
                      <a:pt x="362902" y="188252"/>
                    </a:lnTo>
                    <a:lnTo>
                      <a:pt x="342582" y="101041"/>
                    </a:lnTo>
                    <a:lnTo>
                      <a:pt x="301434" y="101041"/>
                    </a:lnTo>
                    <a:lnTo>
                      <a:pt x="342696" y="277037"/>
                    </a:lnTo>
                    <a:lnTo>
                      <a:pt x="356158" y="277037"/>
                    </a:lnTo>
                    <a:lnTo>
                      <a:pt x="453250" y="101041"/>
                    </a:lnTo>
                    <a:close/>
                  </a:path>
                  <a:path w="1063625" h="346710">
                    <a:moveTo>
                      <a:pt x="553491" y="101041"/>
                    </a:moveTo>
                    <a:lnTo>
                      <a:pt x="460832" y="101041"/>
                    </a:lnTo>
                    <a:lnTo>
                      <a:pt x="460832" y="139700"/>
                    </a:lnTo>
                    <a:lnTo>
                      <a:pt x="486714" y="139700"/>
                    </a:lnTo>
                    <a:lnTo>
                      <a:pt x="471614" y="235724"/>
                    </a:lnTo>
                    <a:lnTo>
                      <a:pt x="443890" y="235724"/>
                    </a:lnTo>
                    <a:lnTo>
                      <a:pt x="443890" y="274345"/>
                    </a:lnTo>
                    <a:lnTo>
                      <a:pt x="536511" y="274345"/>
                    </a:lnTo>
                    <a:lnTo>
                      <a:pt x="536511" y="235724"/>
                    </a:lnTo>
                    <a:lnTo>
                      <a:pt x="510387" y="235724"/>
                    </a:lnTo>
                    <a:lnTo>
                      <a:pt x="525500" y="139700"/>
                    </a:lnTo>
                    <a:lnTo>
                      <a:pt x="553491" y="139700"/>
                    </a:lnTo>
                    <a:lnTo>
                      <a:pt x="553491" y="101041"/>
                    </a:lnTo>
                    <a:close/>
                  </a:path>
                  <a:path w="1063625" h="346710">
                    <a:moveTo>
                      <a:pt x="693991" y="122428"/>
                    </a:moveTo>
                    <a:lnTo>
                      <a:pt x="656170" y="99695"/>
                    </a:lnTo>
                    <a:lnTo>
                      <a:pt x="642518" y="98399"/>
                    </a:lnTo>
                    <a:lnTo>
                      <a:pt x="634796" y="98399"/>
                    </a:lnTo>
                    <a:lnTo>
                      <a:pt x="599401" y="112788"/>
                    </a:lnTo>
                    <a:lnTo>
                      <a:pt x="575919" y="150812"/>
                    </a:lnTo>
                    <a:lnTo>
                      <a:pt x="575144" y="164503"/>
                    </a:lnTo>
                    <a:lnTo>
                      <a:pt x="575868" y="168935"/>
                    </a:lnTo>
                    <a:lnTo>
                      <a:pt x="602043" y="198488"/>
                    </a:lnTo>
                    <a:lnTo>
                      <a:pt x="617880" y="205422"/>
                    </a:lnTo>
                    <a:lnTo>
                      <a:pt x="627989" y="209727"/>
                    </a:lnTo>
                    <a:lnTo>
                      <a:pt x="635114" y="213588"/>
                    </a:lnTo>
                    <a:lnTo>
                      <a:pt x="639330" y="217538"/>
                    </a:lnTo>
                    <a:lnTo>
                      <a:pt x="640715" y="222110"/>
                    </a:lnTo>
                    <a:lnTo>
                      <a:pt x="640664" y="223177"/>
                    </a:lnTo>
                    <a:lnTo>
                      <a:pt x="615619" y="238391"/>
                    </a:lnTo>
                    <a:lnTo>
                      <a:pt x="609714" y="238391"/>
                    </a:lnTo>
                    <a:lnTo>
                      <a:pt x="603986" y="237274"/>
                    </a:lnTo>
                    <a:lnTo>
                      <a:pt x="591921" y="232778"/>
                    </a:lnTo>
                    <a:lnTo>
                      <a:pt x="585800" y="229704"/>
                    </a:lnTo>
                    <a:lnTo>
                      <a:pt x="571195" y="221081"/>
                    </a:lnTo>
                    <a:lnTo>
                      <a:pt x="560971" y="255866"/>
                    </a:lnTo>
                    <a:lnTo>
                      <a:pt x="597128" y="275869"/>
                    </a:lnTo>
                    <a:lnTo>
                      <a:pt x="610539" y="277037"/>
                    </a:lnTo>
                    <a:lnTo>
                      <a:pt x="622617" y="276123"/>
                    </a:lnTo>
                    <a:lnTo>
                      <a:pt x="662089" y="258203"/>
                    </a:lnTo>
                    <a:lnTo>
                      <a:pt x="675881" y="238391"/>
                    </a:lnTo>
                    <a:lnTo>
                      <a:pt x="677735" y="234111"/>
                    </a:lnTo>
                    <a:lnTo>
                      <a:pt x="681672" y="208965"/>
                    </a:lnTo>
                    <a:lnTo>
                      <a:pt x="680897" y="204571"/>
                    </a:lnTo>
                    <a:lnTo>
                      <a:pt x="654723" y="175768"/>
                    </a:lnTo>
                    <a:lnTo>
                      <a:pt x="624967" y="162560"/>
                    </a:lnTo>
                    <a:lnTo>
                      <a:pt x="620560" y="159207"/>
                    </a:lnTo>
                    <a:lnTo>
                      <a:pt x="616673" y="156298"/>
                    </a:lnTo>
                    <a:lnTo>
                      <a:pt x="615784" y="153924"/>
                    </a:lnTo>
                    <a:lnTo>
                      <a:pt x="615861" y="150253"/>
                    </a:lnTo>
                    <a:lnTo>
                      <a:pt x="616458" y="147053"/>
                    </a:lnTo>
                    <a:lnTo>
                      <a:pt x="618858" y="143827"/>
                    </a:lnTo>
                    <a:lnTo>
                      <a:pt x="626884" y="138430"/>
                    </a:lnTo>
                    <a:lnTo>
                      <a:pt x="632777" y="136791"/>
                    </a:lnTo>
                    <a:lnTo>
                      <a:pt x="644334" y="136791"/>
                    </a:lnTo>
                    <a:lnTo>
                      <a:pt x="649922" y="138061"/>
                    </a:lnTo>
                    <a:lnTo>
                      <a:pt x="660641" y="142646"/>
                    </a:lnTo>
                    <a:lnTo>
                      <a:pt x="665861" y="145757"/>
                    </a:lnTo>
                    <a:lnTo>
                      <a:pt x="676605" y="153644"/>
                    </a:lnTo>
                    <a:lnTo>
                      <a:pt x="685990" y="136791"/>
                    </a:lnTo>
                    <a:lnTo>
                      <a:pt x="693991" y="122428"/>
                    </a:lnTo>
                    <a:close/>
                  </a:path>
                  <a:path w="1063625" h="346710">
                    <a:moveTo>
                      <a:pt x="831291" y="122428"/>
                    </a:moveTo>
                    <a:lnTo>
                      <a:pt x="793457" y="99695"/>
                    </a:lnTo>
                    <a:lnTo>
                      <a:pt x="779792" y="98399"/>
                    </a:lnTo>
                    <a:lnTo>
                      <a:pt x="772071" y="98399"/>
                    </a:lnTo>
                    <a:lnTo>
                      <a:pt x="736714" y="112788"/>
                    </a:lnTo>
                    <a:lnTo>
                      <a:pt x="713193" y="150736"/>
                    </a:lnTo>
                    <a:lnTo>
                      <a:pt x="713155" y="150876"/>
                    </a:lnTo>
                    <a:lnTo>
                      <a:pt x="712685" y="153924"/>
                    </a:lnTo>
                    <a:lnTo>
                      <a:pt x="712470" y="156298"/>
                    </a:lnTo>
                    <a:lnTo>
                      <a:pt x="731672" y="194068"/>
                    </a:lnTo>
                    <a:lnTo>
                      <a:pt x="755167" y="205422"/>
                    </a:lnTo>
                    <a:lnTo>
                      <a:pt x="765263" y="209727"/>
                    </a:lnTo>
                    <a:lnTo>
                      <a:pt x="772388" y="213588"/>
                    </a:lnTo>
                    <a:lnTo>
                      <a:pt x="776592" y="217538"/>
                    </a:lnTo>
                    <a:lnTo>
                      <a:pt x="777989" y="222110"/>
                    </a:lnTo>
                    <a:lnTo>
                      <a:pt x="777938" y="223177"/>
                    </a:lnTo>
                    <a:lnTo>
                      <a:pt x="752919" y="238391"/>
                    </a:lnTo>
                    <a:lnTo>
                      <a:pt x="747014" y="238391"/>
                    </a:lnTo>
                    <a:lnTo>
                      <a:pt x="741248" y="237274"/>
                    </a:lnTo>
                    <a:lnTo>
                      <a:pt x="729208" y="232778"/>
                    </a:lnTo>
                    <a:lnTo>
                      <a:pt x="723087" y="229704"/>
                    </a:lnTo>
                    <a:lnTo>
                      <a:pt x="708456" y="221081"/>
                    </a:lnTo>
                    <a:lnTo>
                      <a:pt x="698246" y="255866"/>
                    </a:lnTo>
                    <a:lnTo>
                      <a:pt x="734402" y="275869"/>
                    </a:lnTo>
                    <a:lnTo>
                      <a:pt x="747826" y="277037"/>
                    </a:lnTo>
                    <a:lnTo>
                      <a:pt x="759891" y="276123"/>
                    </a:lnTo>
                    <a:lnTo>
                      <a:pt x="799363" y="258203"/>
                    </a:lnTo>
                    <a:lnTo>
                      <a:pt x="813155" y="238391"/>
                    </a:lnTo>
                    <a:lnTo>
                      <a:pt x="815022" y="234111"/>
                    </a:lnTo>
                    <a:lnTo>
                      <a:pt x="818946" y="208965"/>
                    </a:lnTo>
                    <a:lnTo>
                      <a:pt x="818197" y="204571"/>
                    </a:lnTo>
                    <a:lnTo>
                      <a:pt x="792010" y="175768"/>
                    </a:lnTo>
                    <a:lnTo>
                      <a:pt x="762266" y="162560"/>
                    </a:lnTo>
                    <a:lnTo>
                      <a:pt x="753948" y="156298"/>
                    </a:lnTo>
                    <a:lnTo>
                      <a:pt x="753071" y="153924"/>
                    </a:lnTo>
                    <a:lnTo>
                      <a:pt x="753059" y="150736"/>
                    </a:lnTo>
                    <a:lnTo>
                      <a:pt x="753719" y="147053"/>
                    </a:lnTo>
                    <a:lnTo>
                      <a:pt x="756119" y="143827"/>
                    </a:lnTo>
                    <a:lnTo>
                      <a:pt x="764184" y="138430"/>
                    </a:lnTo>
                    <a:lnTo>
                      <a:pt x="770089" y="136791"/>
                    </a:lnTo>
                    <a:lnTo>
                      <a:pt x="781634" y="136791"/>
                    </a:lnTo>
                    <a:lnTo>
                      <a:pt x="787209" y="138061"/>
                    </a:lnTo>
                    <a:lnTo>
                      <a:pt x="797928" y="142646"/>
                    </a:lnTo>
                    <a:lnTo>
                      <a:pt x="803148" y="145757"/>
                    </a:lnTo>
                    <a:lnTo>
                      <a:pt x="813879" y="153644"/>
                    </a:lnTo>
                    <a:lnTo>
                      <a:pt x="823277" y="136791"/>
                    </a:lnTo>
                    <a:lnTo>
                      <a:pt x="831291" y="122428"/>
                    </a:lnTo>
                    <a:close/>
                  </a:path>
                  <a:path w="1063625" h="346710">
                    <a:moveTo>
                      <a:pt x="955878" y="101041"/>
                    </a:moveTo>
                    <a:lnTo>
                      <a:pt x="863231" y="101041"/>
                    </a:lnTo>
                    <a:lnTo>
                      <a:pt x="863231" y="133362"/>
                    </a:lnTo>
                    <a:lnTo>
                      <a:pt x="840917" y="274345"/>
                    </a:lnTo>
                    <a:lnTo>
                      <a:pt x="937945" y="274345"/>
                    </a:lnTo>
                    <a:lnTo>
                      <a:pt x="937945" y="235724"/>
                    </a:lnTo>
                    <a:lnTo>
                      <a:pt x="885913" y="235724"/>
                    </a:lnTo>
                    <a:lnTo>
                      <a:pt x="891603" y="199034"/>
                    </a:lnTo>
                    <a:lnTo>
                      <a:pt x="947407" y="199034"/>
                    </a:lnTo>
                    <a:lnTo>
                      <a:pt x="947407" y="160388"/>
                    </a:lnTo>
                    <a:lnTo>
                      <a:pt x="897775" y="160388"/>
                    </a:lnTo>
                    <a:lnTo>
                      <a:pt x="901039" y="139700"/>
                    </a:lnTo>
                    <a:lnTo>
                      <a:pt x="955878" y="139700"/>
                    </a:lnTo>
                    <a:lnTo>
                      <a:pt x="955878" y="101041"/>
                    </a:lnTo>
                    <a:close/>
                  </a:path>
                  <a:path w="1063625" h="346710">
                    <a:moveTo>
                      <a:pt x="1063396" y="235724"/>
                    </a:moveTo>
                    <a:lnTo>
                      <a:pt x="1018616" y="235724"/>
                    </a:lnTo>
                    <a:lnTo>
                      <a:pt x="1039939" y="101041"/>
                    </a:lnTo>
                    <a:lnTo>
                      <a:pt x="995921" y="101041"/>
                    </a:lnTo>
                    <a:lnTo>
                      <a:pt x="995921" y="133362"/>
                    </a:lnTo>
                    <a:lnTo>
                      <a:pt x="973607" y="274345"/>
                    </a:lnTo>
                    <a:lnTo>
                      <a:pt x="1063396" y="274345"/>
                    </a:lnTo>
                    <a:lnTo>
                      <a:pt x="1063396" y="235724"/>
                    </a:lnTo>
                    <a:close/>
                  </a:path>
                </a:pathLst>
              </a:custGeom>
              <a:solidFill>
                <a:srgbClr val="A30134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9" name="object 32">
                <a:extLst>
                  <a:ext uri="{FF2B5EF4-FFF2-40B4-BE49-F238E27FC236}">
                    <a16:creationId xmlns:a16="http://schemas.microsoft.com/office/drawing/2014/main" id="{C4E99F16-828F-34D9-FD8C-7A1AED79C051}"/>
                  </a:ext>
                </a:extLst>
              </p:cNvPr>
              <p:cNvSpPr/>
              <p:nvPr/>
            </p:nvSpPr>
            <p:spPr>
              <a:xfrm>
                <a:off x="1434579" y="2349474"/>
                <a:ext cx="1130935" cy="1496695"/>
              </a:xfrm>
              <a:custGeom>
                <a:avLst/>
                <a:gdLst/>
                <a:ahLst/>
                <a:cxnLst/>
                <a:rect l="l" t="t" r="r" b="b"/>
                <a:pathLst>
                  <a:path w="1130935" h="1496695">
                    <a:moveTo>
                      <a:pt x="104000" y="179057"/>
                    </a:moveTo>
                    <a:lnTo>
                      <a:pt x="77317" y="191185"/>
                    </a:lnTo>
                    <a:lnTo>
                      <a:pt x="50977" y="202869"/>
                    </a:lnTo>
                    <a:lnTo>
                      <a:pt x="25146" y="213944"/>
                    </a:lnTo>
                    <a:lnTo>
                      <a:pt x="0" y="224307"/>
                    </a:lnTo>
                    <a:lnTo>
                      <a:pt x="6197" y="345859"/>
                    </a:lnTo>
                    <a:lnTo>
                      <a:pt x="12547" y="452882"/>
                    </a:lnTo>
                    <a:lnTo>
                      <a:pt x="104000" y="452882"/>
                    </a:lnTo>
                    <a:lnTo>
                      <a:pt x="104000" y="179057"/>
                    </a:lnTo>
                    <a:close/>
                  </a:path>
                  <a:path w="1130935" h="1496695">
                    <a:moveTo>
                      <a:pt x="104013" y="868273"/>
                    </a:moveTo>
                    <a:lnTo>
                      <a:pt x="50673" y="868273"/>
                    </a:lnTo>
                    <a:lnTo>
                      <a:pt x="55219" y="897851"/>
                    </a:lnTo>
                    <a:lnTo>
                      <a:pt x="64833" y="949096"/>
                    </a:lnTo>
                    <a:lnTo>
                      <a:pt x="77355" y="996340"/>
                    </a:lnTo>
                    <a:lnTo>
                      <a:pt x="94424" y="1047216"/>
                    </a:lnTo>
                    <a:lnTo>
                      <a:pt x="104013" y="1071930"/>
                    </a:lnTo>
                    <a:lnTo>
                      <a:pt x="104013" y="868273"/>
                    </a:lnTo>
                    <a:close/>
                  </a:path>
                  <a:path w="1130935" h="1496695">
                    <a:moveTo>
                      <a:pt x="311683" y="868260"/>
                    </a:moveTo>
                    <a:lnTo>
                      <a:pt x="195402" y="868260"/>
                    </a:lnTo>
                    <a:lnTo>
                      <a:pt x="195402" y="1237246"/>
                    </a:lnTo>
                    <a:lnTo>
                      <a:pt x="221564" y="1271143"/>
                    </a:lnTo>
                    <a:lnTo>
                      <a:pt x="249682" y="1303578"/>
                    </a:lnTo>
                    <a:lnTo>
                      <a:pt x="279730" y="1334528"/>
                    </a:lnTo>
                    <a:lnTo>
                      <a:pt x="311683" y="1364030"/>
                    </a:lnTo>
                    <a:lnTo>
                      <a:pt x="311683" y="868260"/>
                    </a:lnTo>
                    <a:close/>
                  </a:path>
                  <a:path w="1130935" h="1496695">
                    <a:moveTo>
                      <a:pt x="311683" y="78879"/>
                    </a:moveTo>
                    <a:lnTo>
                      <a:pt x="195402" y="135991"/>
                    </a:lnTo>
                    <a:lnTo>
                      <a:pt x="195402" y="452869"/>
                    </a:lnTo>
                    <a:lnTo>
                      <a:pt x="311683" y="452869"/>
                    </a:lnTo>
                    <a:lnTo>
                      <a:pt x="311683" y="78879"/>
                    </a:lnTo>
                    <a:close/>
                  </a:path>
                  <a:path w="1130935" h="1496695">
                    <a:moveTo>
                      <a:pt x="519391" y="868273"/>
                    </a:moveTo>
                    <a:lnTo>
                      <a:pt x="403110" y="868273"/>
                    </a:lnTo>
                    <a:lnTo>
                      <a:pt x="403110" y="1433233"/>
                    </a:lnTo>
                    <a:lnTo>
                      <a:pt x="428599" y="1449108"/>
                    </a:lnTo>
                    <a:lnTo>
                      <a:pt x="456539" y="1465097"/>
                    </a:lnTo>
                    <a:lnTo>
                      <a:pt x="486841" y="1480858"/>
                    </a:lnTo>
                    <a:lnTo>
                      <a:pt x="519391" y="1496060"/>
                    </a:lnTo>
                    <a:lnTo>
                      <a:pt x="519391" y="868273"/>
                    </a:lnTo>
                    <a:close/>
                  </a:path>
                  <a:path w="1130935" h="1496695">
                    <a:moveTo>
                      <a:pt x="519391" y="114"/>
                    </a:moveTo>
                    <a:lnTo>
                      <a:pt x="490778" y="6261"/>
                    </a:lnTo>
                    <a:lnTo>
                      <a:pt x="461708" y="14617"/>
                    </a:lnTo>
                    <a:lnTo>
                      <a:pt x="432409" y="24803"/>
                    </a:lnTo>
                    <a:lnTo>
                      <a:pt x="403110" y="36423"/>
                    </a:lnTo>
                    <a:lnTo>
                      <a:pt x="403110" y="452869"/>
                    </a:lnTo>
                    <a:lnTo>
                      <a:pt x="519391" y="452869"/>
                    </a:lnTo>
                    <a:lnTo>
                      <a:pt x="519391" y="114"/>
                    </a:lnTo>
                    <a:close/>
                  </a:path>
                  <a:path w="1130935" h="1496695">
                    <a:moveTo>
                      <a:pt x="727087" y="868260"/>
                    </a:moveTo>
                    <a:lnTo>
                      <a:pt x="610768" y="868260"/>
                    </a:lnTo>
                    <a:lnTo>
                      <a:pt x="610768" y="1496339"/>
                    </a:lnTo>
                    <a:lnTo>
                      <a:pt x="643318" y="1481175"/>
                    </a:lnTo>
                    <a:lnTo>
                      <a:pt x="673620" y="1465453"/>
                    </a:lnTo>
                    <a:lnTo>
                      <a:pt x="701573" y="1449489"/>
                    </a:lnTo>
                    <a:lnTo>
                      <a:pt x="727087" y="1433614"/>
                    </a:lnTo>
                    <a:lnTo>
                      <a:pt x="727087" y="868260"/>
                    </a:lnTo>
                    <a:close/>
                  </a:path>
                  <a:path w="1130935" h="1496695">
                    <a:moveTo>
                      <a:pt x="727087" y="36156"/>
                    </a:moveTo>
                    <a:lnTo>
                      <a:pt x="697776" y="24561"/>
                    </a:lnTo>
                    <a:lnTo>
                      <a:pt x="668464" y="14414"/>
                    </a:lnTo>
                    <a:lnTo>
                      <a:pt x="639381" y="6096"/>
                    </a:lnTo>
                    <a:lnTo>
                      <a:pt x="610768" y="0"/>
                    </a:lnTo>
                    <a:lnTo>
                      <a:pt x="610768" y="452882"/>
                    </a:lnTo>
                    <a:lnTo>
                      <a:pt x="727087" y="452882"/>
                    </a:lnTo>
                    <a:lnTo>
                      <a:pt x="727087" y="36156"/>
                    </a:lnTo>
                    <a:close/>
                  </a:path>
                  <a:path w="1130935" h="1496695">
                    <a:moveTo>
                      <a:pt x="934770" y="868260"/>
                    </a:moveTo>
                    <a:lnTo>
                      <a:pt x="818476" y="868260"/>
                    </a:lnTo>
                    <a:lnTo>
                      <a:pt x="818476" y="1364576"/>
                    </a:lnTo>
                    <a:lnTo>
                      <a:pt x="850417" y="1335151"/>
                    </a:lnTo>
                    <a:lnTo>
                      <a:pt x="880465" y="1304251"/>
                    </a:lnTo>
                    <a:lnTo>
                      <a:pt x="908583" y="1271905"/>
                    </a:lnTo>
                    <a:lnTo>
                      <a:pt x="934770" y="1238084"/>
                    </a:lnTo>
                    <a:lnTo>
                      <a:pt x="934770" y="868260"/>
                    </a:lnTo>
                    <a:close/>
                  </a:path>
                  <a:path w="1130935" h="1496695">
                    <a:moveTo>
                      <a:pt x="934783" y="135699"/>
                    </a:moveTo>
                    <a:lnTo>
                      <a:pt x="890663" y="114427"/>
                    </a:lnTo>
                    <a:lnTo>
                      <a:pt x="818489" y="78574"/>
                    </a:lnTo>
                    <a:lnTo>
                      <a:pt x="818489" y="452882"/>
                    </a:lnTo>
                    <a:lnTo>
                      <a:pt x="934783" y="452882"/>
                    </a:lnTo>
                    <a:lnTo>
                      <a:pt x="934783" y="135699"/>
                    </a:lnTo>
                    <a:close/>
                  </a:path>
                  <a:path w="1130935" h="1496695">
                    <a:moveTo>
                      <a:pt x="1080135" y="868260"/>
                    </a:moveTo>
                    <a:lnTo>
                      <a:pt x="1026172" y="868260"/>
                    </a:lnTo>
                    <a:lnTo>
                      <a:pt x="1026172" y="1073416"/>
                    </a:lnTo>
                    <a:lnTo>
                      <a:pt x="1045006" y="1022794"/>
                    </a:lnTo>
                    <a:lnTo>
                      <a:pt x="1060894" y="970165"/>
                    </a:lnTo>
                    <a:lnTo>
                      <a:pt x="1070876" y="924890"/>
                    </a:lnTo>
                    <a:lnTo>
                      <a:pt x="1080135" y="868260"/>
                    </a:lnTo>
                    <a:close/>
                  </a:path>
                  <a:path w="1130935" h="1496695">
                    <a:moveTo>
                      <a:pt x="1130782" y="224307"/>
                    </a:moveTo>
                    <a:lnTo>
                      <a:pt x="1105509" y="213880"/>
                    </a:lnTo>
                    <a:lnTo>
                      <a:pt x="1079525" y="202730"/>
                    </a:lnTo>
                    <a:lnTo>
                      <a:pt x="1053020" y="190982"/>
                    </a:lnTo>
                    <a:lnTo>
                      <a:pt x="1026172" y="178777"/>
                    </a:lnTo>
                    <a:lnTo>
                      <a:pt x="1026172" y="452869"/>
                    </a:lnTo>
                    <a:lnTo>
                      <a:pt x="1118285" y="452869"/>
                    </a:lnTo>
                    <a:lnTo>
                      <a:pt x="1124623" y="345871"/>
                    </a:lnTo>
                    <a:lnTo>
                      <a:pt x="1130782" y="224307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pic>
          <p:nvPicPr>
            <p:cNvPr id="3" name="object 51">
              <a:extLst>
                <a:ext uri="{FF2B5EF4-FFF2-40B4-BE49-F238E27FC236}">
                  <a16:creationId xmlns:a16="http://schemas.microsoft.com/office/drawing/2014/main" id="{44FFE081-E52E-DD05-6B20-51C9EDE39B0C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269467" y="1761730"/>
              <a:ext cx="854134" cy="72245"/>
            </a:xfrm>
            <a:prstGeom prst="rect">
              <a:avLst/>
            </a:prstGeom>
          </p:spPr>
        </p:pic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55C94E-9292-0CE8-8A7F-F5AC1BF9F07F}"/>
              </a:ext>
            </a:extLst>
          </p:cNvPr>
          <p:cNvSpPr txBox="1"/>
          <p:nvPr/>
        </p:nvSpPr>
        <p:spPr>
          <a:xfrm>
            <a:off x="2790478" y="5466179"/>
            <a:ext cx="3809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ストラップのみ。カードケースはついておりません。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1582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ヴィッセル神戸ストラップ 1</Template>
  <TotalTime>0</TotalTime>
  <Words>225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游ゴシック bold</vt:lpstr>
      <vt:lpstr>游ゴシック Light</vt:lpstr>
      <vt:lpstr>Aptos</vt:lpstr>
      <vt:lpstr>Aptos Display</vt:lpstr>
      <vt:lpstr>Arial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MIYAUCHI,Chiemi/宮内 千恵美</dc:creator>
  <cp:lastModifiedBy>MIYAUCHI,Chiemi/宮内 千恵美</cp:lastModifiedBy>
  <cp:revision>1</cp:revision>
  <cp:lastPrinted>2025-08-18T00:17:49Z</cp:lastPrinted>
  <dcterms:created xsi:type="dcterms:W3CDTF">2025-09-04T07:42:39Z</dcterms:created>
  <dcterms:modified xsi:type="dcterms:W3CDTF">2025-09-04T07:43:01Z</dcterms:modified>
</cp:coreProperties>
</file>